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71" r:id="rId7"/>
    <p:sldId id="272" r:id="rId8"/>
    <p:sldId id="273" r:id="rId9"/>
    <p:sldId id="270" r:id="rId10"/>
    <p:sldId id="268" r:id="rId11"/>
    <p:sldId id="275" r:id="rId12"/>
    <p:sldId id="267" r:id="rId13"/>
    <p:sldId id="274" r:id="rId14"/>
    <p:sldId id="269" r:id="rId1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FF9300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CABDF8-5970-324F-A86D-9475A1DC29DD}" v="269" dt="2021-05-09T17:10:43.4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68" autoAdjust="0"/>
    <p:restoredTop sz="95519"/>
  </p:normalViewPr>
  <p:slideViewPr>
    <p:cSldViewPr snapToGrid="0">
      <p:cViewPr varScale="1">
        <p:scale>
          <a:sx n="85" d="100"/>
          <a:sy n="85" d="100"/>
        </p:scale>
        <p:origin x="184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6DCABDF8-5970-324F-A86D-9475A1DC29DD}"/>
    <pc:docChg chg="undo custSel addSld modSld">
      <pc:chgData name="Zrinka Jurčević" userId="0b24b88d-47f3-4db2-ad81-ac8a28adbcb8" providerId="ADAL" clId="{6DCABDF8-5970-324F-A86D-9475A1DC29DD}" dt="2021-05-09T17:10:43.472" v="3052"/>
      <pc:docMkLst>
        <pc:docMk/>
      </pc:docMkLst>
      <pc:sldChg chg="modSp mod">
        <pc:chgData name="Zrinka Jurčević" userId="0b24b88d-47f3-4db2-ad81-ac8a28adbcb8" providerId="ADAL" clId="{6DCABDF8-5970-324F-A86D-9475A1DC29DD}" dt="2021-04-05T10:30:15.234" v="16" actId="20577"/>
        <pc:sldMkLst>
          <pc:docMk/>
          <pc:sldMk cId="2961379838" sldId="258"/>
        </pc:sldMkLst>
        <pc:spChg chg="mod">
          <ac:chgData name="Zrinka Jurčević" userId="0b24b88d-47f3-4db2-ad81-ac8a28adbcb8" providerId="ADAL" clId="{6DCABDF8-5970-324F-A86D-9475A1DC29DD}" dt="2021-04-05T10:30:15.234" v="16" actId="20577"/>
          <ac:spMkLst>
            <pc:docMk/>
            <pc:sldMk cId="2961379838" sldId="258"/>
            <ac:spMk id="16" creationId="{00000000-0000-0000-0000-000000000000}"/>
          </ac:spMkLst>
        </pc:spChg>
      </pc:sldChg>
      <pc:sldChg chg="addSp delSp modSp mod modAnim">
        <pc:chgData name="Zrinka Jurčević" userId="0b24b88d-47f3-4db2-ad81-ac8a28adbcb8" providerId="ADAL" clId="{6DCABDF8-5970-324F-A86D-9475A1DC29DD}" dt="2021-05-09T17:07:17.353" v="3019" actId="1076"/>
        <pc:sldMkLst>
          <pc:docMk/>
          <pc:sldMk cId="2885784881" sldId="262"/>
        </pc:sldMkLst>
        <pc:spChg chg="add del mod">
          <ac:chgData name="Zrinka Jurčević" userId="0b24b88d-47f3-4db2-ad81-ac8a28adbcb8" providerId="ADAL" clId="{6DCABDF8-5970-324F-A86D-9475A1DC29DD}" dt="2021-04-06T05:03:04.184" v="981" actId="20577"/>
          <ac:spMkLst>
            <pc:docMk/>
            <pc:sldMk cId="2885784881" sldId="262"/>
            <ac:spMk id="2" creationId="{7DB592A4-6654-994E-A6EA-CEBA868C4A7B}"/>
          </ac:spMkLst>
        </pc:spChg>
        <pc:spChg chg="add mod">
          <ac:chgData name="Zrinka Jurčević" userId="0b24b88d-47f3-4db2-ad81-ac8a28adbcb8" providerId="ADAL" clId="{6DCABDF8-5970-324F-A86D-9475A1DC29DD}" dt="2021-04-05T10:51:00.070" v="528" actId="1076"/>
          <ac:spMkLst>
            <pc:docMk/>
            <pc:sldMk cId="2885784881" sldId="262"/>
            <ac:spMk id="3" creationId="{7BA75AEE-E05C-3840-9FEF-79E07D9081DE}"/>
          </ac:spMkLst>
        </pc:spChg>
        <pc:spChg chg="add mod">
          <ac:chgData name="Zrinka Jurčević" userId="0b24b88d-47f3-4db2-ad81-ac8a28adbcb8" providerId="ADAL" clId="{6DCABDF8-5970-324F-A86D-9475A1DC29DD}" dt="2021-04-05T10:42:37.057" v="341" actId="1076"/>
          <ac:spMkLst>
            <pc:docMk/>
            <pc:sldMk cId="2885784881" sldId="262"/>
            <ac:spMk id="4" creationId="{8C22B29E-FA08-1649-80F3-FA0A68B14B92}"/>
          </ac:spMkLst>
        </pc:spChg>
        <pc:spChg chg="mod">
          <ac:chgData name="Zrinka Jurčević" userId="0b24b88d-47f3-4db2-ad81-ac8a28adbcb8" providerId="ADAL" clId="{6DCABDF8-5970-324F-A86D-9475A1DC29DD}" dt="2021-04-05T10:50:45.336" v="524" actId="1076"/>
          <ac:spMkLst>
            <pc:docMk/>
            <pc:sldMk cId="2885784881" sldId="262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6DCABDF8-5970-324F-A86D-9475A1DC29DD}" dt="2021-04-05T10:49:19.977" v="500" actId="1076"/>
          <ac:spMkLst>
            <pc:docMk/>
            <pc:sldMk cId="2885784881" sldId="262"/>
            <ac:spMk id="9" creationId="{D7C3E74D-3E70-BA44-A7ED-DE89B52BDB23}"/>
          </ac:spMkLst>
        </pc:spChg>
        <pc:spChg chg="add mod">
          <ac:chgData name="Zrinka Jurčević" userId="0b24b88d-47f3-4db2-ad81-ac8a28adbcb8" providerId="ADAL" clId="{6DCABDF8-5970-324F-A86D-9475A1DC29DD}" dt="2021-04-05T10:49:29.290" v="503" actId="1076"/>
          <ac:spMkLst>
            <pc:docMk/>
            <pc:sldMk cId="2885784881" sldId="262"/>
            <ac:spMk id="15" creationId="{D25B99CD-0D72-B649-8C33-E62721E45B38}"/>
          </ac:spMkLst>
        </pc:spChg>
        <pc:spChg chg="add mod">
          <ac:chgData name="Zrinka Jurčević" userId="0b24b88d-47f3-4db2-ad81-ac8a28adbcb8" providerId="ADAL" clId="{6DCABDF8-5970-324F-A86D-9475A1DC29DD}" dt="2021-04-05T10:49:12.137" v="497" actId="1076"/>
          <ac:spMkLst>
            <pc:docMk/>
            <pc:sldMk cId="2885784881" sldId="262"/>
            <ac:spMk id="16" creationId="{A5E9735A-DE70-AA4B-947C-1228B62CDB24}"/>
          </ac:spMkLst>
        </pc:spChg>
        <pc:spChg chg="add mod">
          <ac:chgData name="Zrinka Jurčević" userId="0b24b88d-47f3-4db2-ad81-ac8a28adbcb8" providerId="ADAL" clId="{6DCABDF8-5970-324F-A86D-9475A1DC29DD}" dt="2021-05-09T17:07:17.353" v="3019" actId="1076"/>
          <ac:spMkLst>
            <pc:docMk/>
            <pc:sldMk cId="2885784881" sldId="262"/>
            <ac:spMk id="17" creationId="{48131D9F-CAD5-DB48-8B3D-B1D56CF5AE72}"/>
          </ac:spMkLst>
        </pc:spChg>
        <pc:picChg chg="mod">
          <ac:chgData name="Zrinka Jurčević" userId="0b24b88d-47f3-4db2-ad81-ac8a28adbcb8" providerId="ADAL" clId="{6DCABDF8-5970-324F-A86D-9475A1DC29DD}" dt="2021-04-05T10:42:31.554" v="339" actId="1076"/>
          <ac:picMkLst>
            <pc:docMk/>
            <pc:sldMk cId="2885784881" sldId="262"/>
            <ac:picMk id="6" creationId="{00000000-0000-0000-0000-000000000000}"/>
          </ac:picMkLst>
        </pc:picChg>
        <pc:picChg chg="mod">
          <ac:chgData name="Zrinka Jurčević" userId="0b24b88d-47f3-4db2-ad81-ac8a28adbcb8" providerId="ADAL" clId="{6DCABDF8-5970-324F-A86D-9475A1DC29DD}" dt="2021-04-05T10:51:11.256" v="531" actId="14100"/>
          <ac:picMkLst>
            <pc:docMk/>
            <pc:sldMk cId="2885784881" sldId="262"/>
            <ac:picMk id="7" creationId="{00000000-0000-0000-0000-000000000000}"/>
          </ac:picMkLst>
        </pc:picChg>
        <pc:picChg chg="add del mod">
          <ac:chgData name="Zrinka Jurčević" userId="0b24b88d-47f3-4db2-ad81-ac8a28adbcb8" providerId="ADAL" clId="{6DCABDF8-5970-324F-A86D-9475A1DC29DD}" dt="2021-04-05T10:45:10.060" v="362" actId="478"/>
          <ac:picMkLst>
            <pc:docMk/>
            <pc:sldMk cId="2885784881" sldId="262"/>
            <ac:picMk id="12" creationId="{AE3F9D42-BE78-5F47-90C3-F8FE96EA03FC}"/>
          </ac:picMkLst>
        </pc:picChg>
        <pc:picChg chg="add mod">
          <ac:chgData name="Zrinka Jurčević" userId="0b24b88d-47f3-4db2-ad81-ac8a28adbcb8" providerId="ADAL" clId="{6DCABDF8-5970-324F-A86D-9475A1DC29DD}" dt="2021-04-05T10:49:25.848" v="502" actId="1076"/>
          <ac:picMkLst>
            <pc:docMk/>
            <pc:sldMk cId="2885784881" sldId="262"/>
            <ac:picMk id="13" creationId="{712017F4-001F-C44D-820C-28D22BBEF996}"/>
          </ac:picMkLst>
        </pc:picChg>
        <pc:picChg chg="add mod">
          <ac:chgData name="Zrinka Jurčević" userId="0b24b88d-47f3-4db2-ad81-ac8a28adbcb8" providerId="ADAL" clId="{6DCABDF8-5970-324F-A86D-9475A1DC29DD}" dt="2021-04-05T10:49:17.010" v="499" actId="1076"/>
          <ac:picMkLst>
            <pc:docMk/>
            <pc:sldMk cId="2885784881" sldId="262"/>
            <ac:picMk id="14" creationId="{05C88EDF-1E62-114D-BE0A-53715B21C1AF}"/>
          </ac:picMkLst>
        </pc:picChg>
      </pc:sldChg>
      <pc:sldChg chg="addSp modSp mod modAnim">
        <pc:chgData name="Zrinka Jurčević" userId="0b24b88d-47f3-4db2-ad81-ac8a28adbcb8" providerId="ADAL" clId="{6DCABDF8-5970-324F-A86D-9475A1DC29DD}" dt="2021-04-06T06:28:39.095" v="2833"/>
        <pc:sldMkLst>
          <pc:docMk/>
          <pc:sldMk cId="1660320601" sldId="263"/>
        </pc:sldMkLst>
        <pc:spChg chg="add mod">
          <ac:chgData name="Zrinka Jurčević" userId="0b24b88d-47f3-4db2-ad81-ac8a28adbcb8" providerId="ADAL" clId="{6DCABDF8-5970-324F-A86D-9475A1DC29DD}" dt="2021-04-05T10:33:49.482" v="110" actId="20577"/>
          <ac:spMkLst>
            <pc:docMk/>
            <pc:sldMk cId="1660320601" sldId="263"/>
            <ac:spMk id="2" creationId="{2F653D43-0FBB-154A-80E3-AAAA471B8D5D}"/>
          </ac:spMkLst>
        </pc:spChg>
        <pc:spChg chg="mod">
          <ac:chgData name="Zrinka Jurčević" userId="0b24b88d-47f3-4db2-ad81-ac8a28adbcb8" providerId="ADAL" clId="{6DCABDF8-5970-324F-A86D-9475A1DC29DD}" dt="2021-04-05T10:35:15.043" v="131" actId="1076"/>
          <ac:spMkLst>
            <pc:docMk/>
            <pc:sldMk cId="1660320601" sldId="263"/>
            <ac:spMk id="8" creationId="{3F51D632-0C3B-034C-9EDF-36E4DB0D22CB}"/>
          </ac:spMkLst>
        </pc:spChg>
        <pc:spChg chg="add mod">
          <ac:chgData name="Zrinka Jurčević" userId="0b24b88d-47f3-4db2-ad81-ac8a28adbcb8" providerId="ADAL" clId="{6DCABDF8-5970-324F-A86D-9475A1DC29DD}" dt="2021-04-05T10:35:12.806" v="130" actId="1076"/>
          <ac:spMkLst>
            <pc:docMk/>
            <pc:sldMk cId="1660320601" sldId="263"/>
            <ac:spMk id="9" creationId="{7A7D2F12-E61B-EE4F-ADBC-011E73B0F560}"/>
          </ac:spMkLst>
        </pc:spChg>
        <pc:spChg chg="add mod">
          <ac:chgData name="Zrinka Jurčević" userId="0b24b88d-47f3-4db2-ad81-ac8a28adbcb8" providerId="ADAL" clId="{6DCABDF8-5970-324F-A86D-9475A1DC29DD}" dt="2021-04-05T10:36:46.456" v="141" actId="14100"/>
          <ac:spMkLst>
            <pc:docMk/>
            <pc:sldMk cId="1660320601" sldId="263"/>
            <ac:spMk id="11" creationId="{C53679FD-24FF-D544-A16A-2750B7D5BD7A}"/>
          </ac:spMkLst>
        </pc:spChg>
        <pc:spChg chg="add mod">
          <ac:chgData name="Zrinka Jurčević" userId="0b24b88d-47f3-4db2-ad81-ac8a28adbcb8" providerId="ADAL" clId="{6DCABDF8-5970-324F-A86D-9475A1DC29DD}" dt="2021-04-05T10:38:02.930" v="176" actId="1076"/>
          <ac:spMkLst>
            <pc:docMk/>
            <pc:sldMk cId="1660320601" sldId="263"/>
            <ac:spMk id="12" creationId="{FF805D63-B278-1546-88B3-D95F62B56F58}"/>
          </ac:spMkLst>
        </pc:spChg>
        <pc:spChg chg="add mod">
          <ac:chgData name="Zrinka Jurčević" userId="0b24b88d-47f3-4db2-ad81-ac8a28adbcb8" providerId="ADAL" clId="{6DCABDF8-5970-324F-A86D-9475A1DC29DD}" dt="2021-04-05T10:37:59.478" v="175" actId="1076"/>
          <ac:spMkLst>
            <pc:docMk/>
            <pc:sldMk cId="1660320601" sldId="263"/>
            <ac:spMk id="13" creationId="{41333F6B-EA10-BC48-BF39-452015F19278}"/>
          </ac:spMkLst>
        </pc:spChg>
        <pc:spChg chg="add mod">
          <ac:chgData name="Zrinka Jurčević" userId="0b24b88d-47f3-4db2-ad81-ac8a28adbcb8" providerId="ADAL" clId="{6DCABDF8-5970-324F-A86D-9475A1DC29DD}" dt="2021-04-05T10:37:31.451" v="156" actId="20577"/>
          <ac:spMkLst>
            <pc:docMk/>
            <pc:sldMk cId="1660320601" sldId="263"/>
            <ac:spMk id="14" creationId="{D4EA5ACB-0A63-0F4D-87CE-40619D585BD2}"/>
          </ac:spMkLst>
        </pc:spChg>
        <pc:spChg chg="add mod">
          <ac:chgData name="Zrinka Jurčević" userId="0b24b88d-47f3-4db2-ad81-ac8a28adbcb8" providerId="ADAL" clId="{6DCABDF8-5970-324F-A86D-9475A1DC29DD}" dt="2021-04-05T10:37:56.205" v="174" actId="1076"/>
          <ac:spMkLst>
            <pc:docMk/>
            <pc:sldMk cId="1660320601" sldId="263"/>
            <ac:spMk id="15" creationId="{C9EEF1E3-E8D0-5B4A-BC62-2EE8BD78F5BC}"/>
          </ac:spMkLst>
        </pc:spChg>
        <pc:picChg chg="add mod">
          <ac:chgData name="Zrinka Jurčević" userId="0b24b88d-47f3-4db2-ad81-ac8a28adbcb8" providerId="ADAL" clId="{6DCABDF8-5970-324F-A86D-9475A1DC29DD}" dt="2021-04-05T10:34:20.739" v="117" actId="1076"/>
          <ac:picMkLst>
            <pc:docMk/>
            <pc:sldMk cId="1660320601" sldId="263"/>
            <ac:picMk id="4" creationId="{FBECA7AD-C21D-FB45-BFDB-0612AABE9399}"/>
          </ac:picMkLst>
        </pc:picChg>
        <pc:picChg chg="mod">
          <ac:chgData name="Zrinka Jurčević" userId="0b24b88d-47f3-4db2-ad81-ac8a28adbcb8" providerId="ADAL" clId="{6DCABDF8-5970-324F-A86D-9475A1DC29DD}" dt="2021-04-05T10:34:25.755" v="119" actId="14100"/>
          <ac:picMkLst>
            <pc:docMk/>
            <pc:sldMk cId="1660320601" sldId="263"/>
            <ac:picMk id="7" creationId="{00000000-0000-0000-0000-000000000000}"/>
          </ac:picMkLst>
        </pc:picChg>
      </pc:sldChg>
      <pc:sldChg chg="addSp modSp mod">
        <pc:chgData name="Zrinka Jurčević" userId="0b24b88d-47f3-4db2-ad81-ac8a28adbcb8" providerId="ADAL" clId="{6DCABDF8-5970-324F-A86D-9475A1DC29DD}" dt="2021-04-05T10:31:46.929" v="97" actId="14100"/>
        <pc:sldMkLst>
          <pc:docMk/>
          <pc:sldMk cId="3205095418" sldId="264"/>
        </pc:sldMkLst>
        <pc:spChg chg="add mod">
          <ac:chgData name="Zrinka Jurčević" userId="0b24b88d-47f3-4db2-ad81-ac8a28adbcb8" providerId="ADAL" clId="{6DCABDF8-5970-324F-A86D-9475A1DC29DD}" dt="2021-04-05T10:31:43.243" v="96" actId="1076"/>
          <ac:spMkLst>
            <pc:docMk/>
            <pc:sldMk cId="3205095418" sldId="264"/>
            <ac:spMk id="4" creationId="{973A506D-8DC5-1947-9FE3-4A654E2FA837}"/>
          </ac:spMkLst>
        </pc:spChg>
        <pc:picChg chg="add mod modCrop">
          <ac:chgData name="Zrinka Jurčević" userId="0b24b88d-47f3-4db2-ad81-ac8a28adbcb8" providerId="ADAL" clId="{6DCABDF8-5970-324F-A86D-9475A1DC29DD}" dt="2021-04-05T10:30:50.120" v="27" actId="1076"/>
          <ac:picMkLst>
            <pc:docMk/>
            <pc:sldMk cId="3205095418" sldId="264"/>
            <ac:picMk id="3" creationId="{C1DB9DAF-2826-AE4D-A307-2018F50F5544}"/>
          </ac:picMkLst>
        </pc:picChg>
        <pc:picChg chg="mod">
          <ac:chgData name="Zrinka Jurčević" userId="0b24b88d-47f3-4db2-ad81-ac8a28adbcb8" providerId="ADAL" clId="{6DCABDF8-5970-324F-A86D-9475A1DC29DD}" dt="2021-04-05T10:31:46.929" v="97" actId="14100"/>
          <ac:picMkLst>
            <pc:docMk/>
            <pc:sldMk cId="3205095418" sldId="264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6DCABDF8-5970-324F-A86D-9475A1DC29DD}" dt="2021-04-05T10:30:44.803" v="26" actId="1076"/>
          <ac:picMkLst>
            <pc:docMk/>
            <pc:sldMk cId="3205095418" sldId="264"/>
            <ac:picMk id="10" creationId="{00000000-0000-0000-0000-000000000000}"/>
          </ac:picMkLst>
        </pc:picChg>
      </pc:sldChg>
      <pc:sldChg chg="addSp modSp mod modAnim">
        <pc:chgData name="Zrinka Jurčević" userId="0b24b88d-47f3-4db2-ad81-ac8a28adbcb8" providerId="ADAL" clId="{6DCABDF8-5970-324F-A86D-9475A1DC29DD}" dt="2021-04-06T06:42:10.979" v="2958"/>
        <pc:sldMkLst>
          <pc:docMk/>
          <pc:sldMk cId="137968092" sldId="267"/>
        </pc:sldMkLst>
        <pc:spChg chg="add mod">
          <ac:chgData name="Zrinka Jurčević" userId="0b24b88d-47f3-4db2-ad81-ac8a28adbcb8" providerId="ADAL" clId="{6DCABDF8-5970-324F-A86D-9475A1DC29DD}" dt="2021-04-06T05:55:27.363" v="1881" actId="1076"/>
          <ac:spMkLst>
            <pc:docMk/>
            <pc:sldMk cId="137968092" sldId="267"/>
            <ac:spMk id="4" creationId="{23EAD8E3-81A8-9343-8253-EA0CD3C30296}"/>
          </ac:spMkLst>
        </pc:spChg>
        <pc:spChg chg="mod">
          <ac:chgData name="Zrinka Jurčević" userId="0b24b88d-47f3-4db2-ad81-ac8a28adbcb8" providerId="ADAL" clId="{6DCABDF8-5970-324F-A86D-9475A1DC29DD}" dt="2021-04-06T05:55:22.230" v="1880" actId="1076"/>
          <ac:spMkLst>
            <pc:docMk/>
            <pc:sldMk cId="137968092" sldId="267"/>
            <ac:spMk id="8" creationId="{D9DEA48B-E4D8-964A-947E-16143522C4DA}"/>
          </ac:spMkLst>
        </pc:spChg>
        <pc:spChg chg="add mod">
          <ac:chgData name="Zrinka Jurčević" userId="0b24b88d-47f3-4db2-ad81-ac8a28adbcb8" providerId="ADAL" clId="{6DCABDF8-5970-324F-A86D-9475A1DC29DD}" dt="2021-04-06T05:52:45.981" v="1820" actId="5793"/>
          <ac:spMkLst>
            <pc:docMk/>
            <pc:sldMk cId="137968092" sldId="267"/>
            <ac:spMk id="9" creationId="{3DC4D8E3-5C70-D54C-A5C3-79969A686D11}"/>
          </ac:spMkLst>
        </pc:spChg>
        <pc:spChg chg="add mod">
          <ac:chgData name="Zrinka Jurčević" userId="0b24b88d-47f3-4db2-ad81-ac8a28adbcb8" providerId="ADAL" clId="{6DCABDF8-5970-324F-A86D-9475A1DC29DD}" dt="2021-04-06T05:55:15.365" v="1878" actId="14100"/>
          <ac:spMkLst>
            <pc:docMk/>
            <pc:sldMk cId="137968092" sldId="267"/>
            <ac:spMk id="15" creationId="{8A2E2316-608D-DE47-AB3F-AC13CA854D09}"/>
          </ac:spMkLst>
        </pc:spChg>
        <pc:spChg chg="add mod">
          <ac:chgData name="Zrinka Jurčević" userId="0b24b88d-47f3-4db2-ad81-ac8a28adbcb8" providerId="ADAL" clId="{6DCABDF8-5970-324F-A86D-9475A1DC29DD}" dt="2021-04-06T06:05:29.780" v="2089" actId="207"/>
          <ac:spMkLst>
            <pc:docMk/>
            <pc:sldMk cId="137968092" sldId="267"/>
            <ac:spMk id="16" creationId="{0F4791DE-0DE9-3F45-BD32-823658DF5116}"/>
          </ac:spMkLst>
        </pc:spChg>
        <pc:spChg chg="add mod">
          <ac:chgData name="Zrinka Jurčević" userId="0b24b88d-47f3-4db2-ad81-ac8a28adbcb8" providerId="ADAL" clId="{6DCABDF8-5970-324F-A86D-9475A1DC29DD}" dt="2021-04-06T06:06:24.206" v="2102" actId="1076"/>
          <ac:spMkLst>
            <pc:docMk/>
            <pc:sldMk cId="137968092" sldId="267"/>
            <ac:spMk id="17" creationId="{EEE75981-B1ED-4940-8107-9815C953931C}"/>
          </ac:spMkLst>
        </pc:spChg>
        <pc:spChg chg="add mod">
          <ac:chgData name="Zrinka Jurčević" userId="0b24b88d-47f3-4db2-ad81-ac8a28adbcb8" providerId="ADAL" clId="{6DCABDF8-5970-324F-A86D-9475A1DC29DD}" dt="2021-04-06T06:06:02.422" v="2096" actId="1076"/>
          <ac:spMkLst>
            <pc:docMk/>
            <pc:sldMk cId="137968092" sldId="267"/>
            <ac:spMk id="18" creationId="{3BDE1AAC-70F4-BC40-8201-E4D197CEC843}"/>
          </ac:spMkLst>
        </pc:spChg>
        <pc:spChg chg="add mod">
          <ac:chgData name="Zrinka Jurčević" userId="0b24b88d-47f3-4db2-ad81-ac8a28adbcb8" providerId="ADAL" clId="{6DCABDF8-5970-324F-A86D-9475A1DC29DD}" dt="2021-04-06T06:05:51.696" v="2093" actId="1076"/>
          <ac:spMkLst>
            <pc:docMk/>
            <pc:sldMk cId="137968092" sldId="267"/>
            <ac:spMk id="19" creationId="{AF6C6290-9095-4F49-A20D-9464809B92D7}"/>
          </ac:spMkLst>
        </pc:spChg>
        <pc:spChg chg="add mod">
          <ac:chgData name="Zrinka Jurčević" userId="0b24b88d-47f3-4db2-ad81-ac8a28adbcb8" providerId="ADAL" clId="{6DCABDF8-5970-324F-A86D-9475A1DC29DD}" dt="2021-04-06T06:06:57.206" v="2109" actId="1076"/>
          <ac:spMkLst>
            <pc:docMk/>
            <pc:sldMk cId="137968092" sldId="267"/>
            <ac:spMk id="20" creationId="{36EE7E07-9FD4-2443-8F12-9A29D367E932}"/>
          </ac:spMkLst>
        </pc:spChg>
        <pc:spChg chg="add mod">
          <ac:chgData name="Zrinka Jurčević" userId="0b24b88d-47f3-4db2-ad81-ac8a28adbcb8" providerId="ADAL" clId="{6DCABDF8-5970-324F-A86D-9475A1DC29DD}" dt="2021-04-06T06:07:09.016" v="2111" actId="1076"/>
          <ac:spMkLst>
            <pc:docMk/>
            <pc:sldMk cId="137968092" sldId="267"/>
            <ac:spMk id="21" creationId="{1840A6DD-78B0-D541-9ED0-7EF5AED5FD62}"/>
          </ac:spMkLst>
        </pc:spChg>
        <pc:spChg chg="add mod">
          <ac:chgData name="Zrinka Jurčević" userId="0b24b88d-47f3-4db2-ad81-ac8a28adbcb8" providerId="ADAL" clId="{6DCABDF8-5970-324F-A86D-9475A1DC29DD}" dt="2021-04-06T06:08:07.255" v="2132" actId="1076"/>
          <ac:spMkLst>
            <pc:docMk/>
            <pc:sldMk cId="137968092" sldId="267"/>
            <ac:spMk id="22" creationId="{21F50903-25C8-0444-8220-40330604998C}"/>
          </ac:spMkLst>
        </pc:spChg>
        <pc:spChg chg="add mod">
          <ac:chgData name="Zrinka Jurčević" userId="0b24b88d-47f3-4db2-ad81-ac8a28adbcb8" providerId="ADAL" clId="{6DCABDF8-5970-324F-A86D-9475A1DC29DD}" dt="2021-04-06T06:08:03.126" v="2131" actId="1076"/>
          <ac:spMkLst>
            <pc:docMk/>
            <pc:sldMk cId="137968092" sldId="267"/>
            <ac:spMk id="23" creationId="{BB4E431F-B56A-4844-91DF-0921F7522447}"/>
          </ac:spMkLst>
        </pc:spChg>
        <pc:picChg chg="add mod">
          <ac:chgData name="Zrinka Jurčević" userId="0b24b88d-47f3-4db2-ad81-ac8a28adbcb8" providerId="ADAL" clId="{6DCABDF8-5970-324F-A86D-9475A1DC29DD}" dt="2021-04-06T06:40:45.003" v="2945" actId="1076"/>
          <ac:picMkLst>
            <pc:docMk/>
            <pc:sldMk cId="137968092" sldId="267"/>
            <ac:picMk id="3" creationId="{AE5AB151-7A05-4E4C-A0E0-E769ED5DC79B}"/>
          </ac:picMkLst>
        </pc:picChg>
        <pc:picChg chg="mod">
          <ac:chgData name="Zrinka Jurčević" userId="0b24b88d-47f3-4db2-ad81-ac8a28adbcb8" providerId="ADAL" clId="{6DCABDF8-5970-324F-A86D-9475A1DC29DD}" dt="2021-04-06T05:55:17.431" v="1879" actId="1076"/>
          <ac:picMkLst>
            <pc:docMk/>
            <pc:sldMk cId="137968092" sldId="267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6DCABDF8-5970-324F-A86D-9475A1DC29DD}" dt="2021-04-06T05:55:02.833" v="1875" actId="1076"/>
          <ac:picMkLst>
            <pc:docMk/>
            <pc:sldMk cId="137968092" sldId="267"/>
            <ac:picMk id="14" creationId="{14B691D3-6B86-C34E-82C5-B9E4E0680621}"/>
          </ac:picMkLst>
        </pc:picChg>
        <pc:cxnChg chg="add mod">
          <ac:chgData name="Zrinka Jurčević" userId="0b24b88d-47f3-4db2-ad81-ac8a28adbcb8" providerId="ADAL" clId="{6DCABDF8-5970-324F-A86D-9475A1DC29DD}" dt="2021-04-06T06:07:23.175" v="2112" actId="1076"/>
          <ac:cxnSpMkLst>
            <pc:docMk/>
            <pc:sldMk cId="137968092" sldId="267"/>
            <ac:cxnSpMk id="12" creationId="{7E2D255E-1E05-E145-8AC3-2E0E0E67A829}"/>
          </ac:cxnSpMkLst>
        </pc:cxnChg>
        <pc:cxnChg chg="add mod">
          <ac:chgData name="Zrinka Jurčević" userId="0b24b88d-47f3-4db2-ad81-ac8a28adbcb8" providerId="ADAL" clId="{6DCABDF8-5970-324F-A86D-9475A1DC29DD}" dt="2021-04-06T05:53:37.831" v="1829" actId="1076"/>
          <ac:cxnSpMkLst>
            <pc:docMk/>
            <pc:sldMk cId="137968092" sldId="267"/>
            <ac:cxnSpMk id="13" creationId="{19229B9C-FAF6-9441-A6AD-199362512FC2}"/>
          </ac:cxnSpMkLst>
        </pc:cxnChg>
      </pc:sldChg>
      <pc:sldChg chg="addSp modSp mod modAnim">
        <pc:chgData name="Zrinka Jurčević" userId="0b24b88d-47f3-4db2-ad81-ac8a28adbcb8" providerId="ADAL" clId="{6DCABDF8-5970-324F-A86D-9475A1DC29DD}" dt="2021-04-06T06:38:03.036" v="2918"/>
        <pc:sldMkLst>
          <pc:docMk/>
          <pc:sldMk cId="2622114666" sldId="268"/>
        </pc:sldMkLst>
        <pc:spChg chg="add mod">
          <ac:chgData name="Zrinka Jurčević" userId="0b24b88d-47f3-4db2-ad81-ac8a28adbcb8" providerId="ADAL" clId="{6DCABDF8-5970-324F-A86D-9475A1DC29DD}" dt="2021-04-06T05:46:58.435" v="1660" actId="20577"/>
          <ac:spMkLst>
            <pc:docMk/>
            <pc:sldMk cId="2622114666" sldId="268"/>
            <ac:spMk id="2" creationId="{72FF08EE-5FBC-524D-914B-CF4C6AF7E92E}"/>
          </ac:spMkLst>
        </pc:spChg>
        <pc:spChg chg="add mod">
          <ac:chgData name="Zrinka Jurčević" userId="0b24b88d-47f3-4db2-ad81-ac8a28adbcb8" providerId="ADAL" clId="{6DCABDF8-5970-324F-A86D-9475A1DC29DD}" dt="2021-04-06T05:38:56.802" v="1613" actId="1076"/>
          <ac:spMkLst>
            <pc:docMk/>
            <pc:sldMk cId="2622114666" sldId="268"/>
            <ac:spMk id="3" creationId="{A5D570F5-8470-1B4F-B1AC-A14BCC2A314C}"/>
          </ac:spMkLst>
        </pc:spChg>
        <pc:spChg chg="add mod">
          <ac:chgData name="Zrinka Jurčević" userId="0b24b88d-47f3-4db2-ad81-ac8a28adbcb8" providerId="ADAL" clId="{6DCABDF8-5970-324F-A86D-9475A1DC29DD}" dt="2021-04-06T05:46:55.280" v="1659" actId="1076"/>
          <ac:spMkLst>
            <pc:docMk/>
            <pc:sldMk cId="2622114666" sldId="268"/>
            <ac:spMk id="4" creationId="{07C5EAD1-DF1E-8D4E-AEB5-4A724AED4D9C}"/>
          </ac:spMkLst>
        </pc:spChg>
        <pc:spChg chg="mod">
          <ac:chgData name="Zrinka Jurčević" userId="0b24b88d-47f3-4db2-ad81-ac8a28adbcb8" providerId="ADAL" clId="{6DCABDF8-5970-324F-A86D-9475A1DC29DD}" dt="2021-04-06T05:37:07.907" v="1540" actId="1076"/>
          <ac:spMkLst>
            <pc:docMk/>
            <pc:sldMk cId="2622114666" sldId="268"/>
            <ac:spMk id="8" creationId="{2A7E2F6E-0D5F-2F4E-870D-621BA9FC31F2}"/>
          </ac:spMkLst>
        </pc:spChg>
        <pc:picChg chg="mod">
          <ac:chgData name="Zrinka Jurčević" userId="0b24b88d-47f3-4db2-ad81-ac8a28adbcb8" providerId="ADAL" clId="{6DCABDF8-5970-324F-A86D-9475A1DC29DD}" dt="2021-04-06T05:45:52.731" v="1637" actId="14100"/>
          <ac:picMkLst>
            <pc:docMk/>
            <pc:sldMk cId="2622114666" sldId="268"/>
            <ac:picMk id="7" creationId="{00000000-0000-0000-0000-000000000000}"/>
          </ac:picMkLst>
        </pc:picChg>
        <pc:picChg chg="add mod modCrop">
          <ac:chgData name="Zrinka Jurčević" userId="0b24b88d-47f3-4db2-ad81-ac8a28adbcb8" providerId="ADAL" clId="{6DCABDF8-5970-324F-A86D-9475A1DC29DD}" dt="2021-04-06T05:40:38.466" v="1627" actId="732"/>
          <ac:picMkLst>
            <pc:docMk/>
            <pc:sldMk cId="2622114666" sldId="268"/>
            <ac:picMk id="14" creationId="{818B16E9-ED36-E948-9E8E-7A89967F7066}"/>
          </ac:picMkLst>
        </pc:picChg>
        <pc:cxnChg chg="add mod">
          <ac:chgData name="Zrinka Jurčević" userId="0b24b88d-47f3-4db2-ad81-ac8a28adbcb8" providerId="ADAL" clId="{6DCABDF8-5970-324F-A86D-9475A1DC29DD}" dt="2021-04-06T05:39:49.321" v="1618" actId="1076"/>
          <ac:cxnSpMkLst>
            <pc:docMk/>
            <pc:sldMk cId="2622114666" sldId="268"/>
            <ac:cxnSpMk id="9" creationId="{B0322DE6-FB4F-3648-B4D5-E0228DC662F6}"/>
          </ac:cxnSpMkLst>
        </pc:cxnChg>
        <pc:cxnChg chg="add mod">
          <ac:chgData name="Zrinka Jurčević" userId="0b24b88d-47f3-4db2-ad81-ac8a28adbcb8" providerId="ADAL" clId="{6DCABDF8-5970-324F-A86D-9475A1DC29DD}" dt="2021-04-06T05:40:09.608" v="1621" actId="14100"/>
          <ac:cxnSpMkLst>
            <pc:docMk/>
            <pc:sldMk cId="2622114666" sldId="268"/>
            <ac:cxnSpMk id="11" creationId="{74935C1E-4328-804F-A3B8-D61598CEE987}"/>
          </ac:cxnSpMkLst>
        </pc:cxnChg>
      </pc:sldChg>
      <pc:sldChg chg="addSp delSp modSp mod">
        <pc:chgData name="Zrinka Jurčević" userId="0b24b88d-47f3-4db2-ad81-ac8a28adbcb8" providerId="ADAL" clId="{6DCABDF8-5970-324F-A86D-9475A1DC29DD}" dt="2021-04-16T19:22:37.596" v="3017" actId="14100"/>
        <pc:sldMkLst>
          <pc:docMk/>
          <pc:sldMk cId="2283979478" sldId="269"/>
        </pc:sldMkLst>
        <pc:spChg chg="add mod">
          <ac:chgData name="Zrinka Jurčević" userId="0b24b88d-47f3-4db2-ad81-ac8a28adbcb8" providerId="ADAL" clId="{6DCABDF8-5970-324F-A86D-9475A1DC29DD}" dt="2021-04-16T19:19:29.275" v="2967" actId="20577"/>
          <ac:spMkLst>
            <pc:docMk/>
            <pc:sldMk cId="2283979478" sldId="269"/>
            <ac:spMk id="2" creationId="{01A31726-6575-3A42-81D9-62104CE22B1F}"/>
          </ac:spMkLst>
        </pc:spChg>
        <pc:spChg chg="add mod">
          <ac:chgData name="Zrinka Jurčević" userId="0b24b88d-47f3-4db2-ad81-ac8a28adbcb8" providerId="ADAL" clId="{6DCABDF8-5970-324F-A86D-9475A1DC29DD}" dt="2021-04-06T06:24:00.628" v="2659" actId="1076"/>
          <ac:spMkLst>
            <pc:docMk/>
            <pc:sldMk cId="2283979478" sldId="269"/>
            <ac:spMk id="3" creationId="{9AC3453D-916D-6A4B-AD12-B0F2AD50CECE}"/>
          </ac:spMkLst>
        </pc:spChg>
        <pc:spChg chg="add mod">
          <ac:chgData name="Zrinka Jurčević" userId="0b24b88d-47f3-4db2-ad81-ac8a28adbcb8" providerId="ADAL" clId="{6DCABDF8-5970-324F-A86D-9475A1DC29DD}" dt="2021-04-06T06:24:58.908" v="2695" actId="20577"/>
          <ac:spMkLst>
            <pc:docMk/>
            <pc:sldMk cId="2283979478" sldId="269"/>
            <ac:spMk id="4" creationId="{021C52F8-D81F-DB46-93DC-63AD8F96A06A}"/>
          </ac:spMkLst>
        </pc:spChg>
        <pc:spChg chg="mod">
          <ac:chgData name="Zrinka Jurčević" userId="0b24b88d-47f3-4db2-ad81-ac8a28adbcb8" providerId="ADAL" clId="{6DCABDF8-5970-324F-A86D-9475A1DC29DD}" dt="2021-04-06T06:26:08.443" v="2757" actId="1076"/>
          <ac:spMkLst>
            <pc:docMk/>
            <pc:sldMk cId="2283979478" sldId="269"/>
            <ac:spMk id="9" creationId="{B4513833-C872-D94A-A9E3-25DD112A2A55}"/>
          </ac:spMkLst>
        </pc:spChg>
        <pc:spChg chg="add mod">
          <ac:chgData name="Zrinka Jurčević" userId="0b24b88d-47f3-4db2-ad81-ac8a28adbcb8" providerId="ADAL" clId="{6DCABDF8-5970-324F-A86D-9475A1DC29DD}" dt="2021-04-06T06:26:04.427" v="2754" actId="1076"/>
          <ac:spMkLst>
            <pc:docMk/>
            <pc:sldMk cId="2283979478" sldId="269"/>
            <ac:spMk id="16" creationId="{486D0F6D-CAAF-3746-B7E7-DD5927DA0ED6}"/>
          </ac:spMkLst>
        </pc:spChg>
        <pc:spChg chg="add del mod">
          <ac:chgData name="Zrinka Jurčević" userId="0b24b88d-47f3-4db2-ad81-ac8a28adbcb8" providerId="ADAL" clId="{6DCABDF8-5970-324F-A86D-9475A1DC29DD}" dt="2021-04-06T06:26:17.278" v="2760" actId="767"/>
          <ac:spMkLst>
            <pc:docMk/>
            <pc:sldMk cId="2283979478" sldId="269"/>
            <ac:spMk id="17" creationId="{B8818D17-C6E3-1E40-A9A2-3C89A743F6DE}"/>
          </ac:spMkLst>
        </pc:spChg>
        <pc:spChg chg="add mod">
          <ac:chgData name="Zrinka Jurčević" userId="0b24b88d-47f3-4db2-ad81-ac8a28adbcb8" providerId="ADAL" clId="{6DCABDF8-5970-324F-A86D-9475A1DC29DD}" dt="2021-04-06T06:27:01.964" v="2822" actId="1076"/>
          <ac:spMkLst>
            <pc:docMk/>
            <pc:sldMk cId="2283979478" sldId="269"/>
            <ac:spMk id="18" creationId="{D279B62A-7A56-FD46-9026-585867FCDB8A}"/>
          </ac:spMkLst>
        </pc:spChg>
        <pc:spChg chg="add del mod">
          <ac:chgData name="Zrinka Jurčević" userId="0b24b88d-47f3-4db2-ad81-ac8a28adbcb8" providerId="ADAL" clId="{6DCABDF8-5970-324F-A86D-9475A1DC29DD}" dt="2021-04-06T06:26:52.269" v="2818" actId="767"/>
          <ac:spMkLst>
            <pc:docMk/>
            <pc:sldMk cId="2283979478" sldId="269"/>
            <ac:spMk id="19" creationId="{5ADD74FC-404B-4346-9DF7-5803C4024BDA}"/>
          </ac:spMkLst>
        </pc:spChg>
        <pc:picChg chg="mod">
          <ac:chgData name="Zrinka Jurčević" userId="0b24b88d-47f3-4db2-ad81-ac8a28adbcb8" providerId="ADAL" clId="{6DCABDF8-5970-324F-A86D-9475A1DC29DD}" dt="2021-04-06T06:26:06.713" v="2755" actId="1076"/>
          <ac:picMkLst>
            <pc:docMk/>
            <pc:sldMk cId="2283979478" sldId="269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6DCABDF8-5970-324F-A86D-9475A1DC29DD}" dt="2021-04-06T06:27:23.039" v="2823"/>
          <ac:picMkLst>
            <pc:docMk/>
            <pc:sldMk cId="2283979478" sldId="269"/>
            <ac:picMk id="8" creationId="{55E966A6-59EB-634D-A08B-DA6BC33DB7A3}"/>
          </ac:picMkLst>
        </pc:picChg>
        <pc:picChg chg="del">
          <ac:chgData name="Zrinka Jurčević" userId="0b24b88d-47f3-4db2-ad81-ac8a28adbcb8" providerId="ADAL" clId="{6DCABDF8-5970-324F-A86D-9475A1DC29DD}" dt="2021-04-16T19:19:07.545" v="2959" actId="478"/>
          <ac:picMkLst>
            <pc:docMk/>
            <pc:sldMk cId="2283979478" sldId="269"/>
            <ac:picMk id="11" creationId="{E31474D2-C964-B243-8816-7329D5918B24}"/>
          </ac:picMkLst>
        </pc:picChg>
        <pc:picChg chg="del">
          <ac:chgData name="Zrinka Jurčević" userId="0b24b88d-47f3-4db2-ad81-ac8a28adbcb8" providerId="ADAL" clId="{6DCABDF8-5970-324F-A86D-9475A1DC29DD}" dt="2021-04-16T19:19:08.937" v="2960" actId="478"/>
          <ac:picMkLst>
            <pc:docMk/>
            <pc:sldMk cId="2283979478" sldId="269"/>
            <ac:picMk id="12" creationId="{3903F588-7A9B-D04B-8298-A2BC5949960C}"/>
          </ac:picMkLst>
        </pc:picChg>
        <pc:picChg chg="del mod">
          <ac:chgData name="Zrinka Jurčević" userId="0b24b88d-47f3-4db2-ad81-ac8a28adbcb8" providerId="ADAL" clId="{6DCABDF8-5970-324F-A86D-9475A1DC29DD}" dt="2021-04-16T19:19:10.246" v="2961" actId="478"/>
          <ac:picMkLst>
            <pc:docMk/>
            <pc:sldMk cId="2283979478" sldId="269"/>
            <ac:picMk id="13" creationId="{0177BD3E-D90E-6B47-9B2F-6F4CBF1CEEFF}"/>
          </ac:picMkLst>
        </pc:picChg>
        <pc:picChg chg="del mod">
          <ac:chgData name="Zrinka Jurčević" userId="0b24b88d-47f3-4db2-ad81-ac8a28adbcb8" providerId="ADAL" clId="{6DCABDF8-5970-324F-A86D-9475A1DC29DD}" dt="2021-04-16T19:19:12.057" v="2962" actId="478"/>
          <ac:picMkLst>
            <pc:docMk/>
            <pc:sldMk cId="2283979478" sldId="269"/>
            <ac:picMk id="14" creationId="{E5308795-4DA2-DA41-9A58-42FCD1E25773}"/>
          </ac:picMkLst>
        </pc:picChg>
        <pc:picChg chg="del mod">
          <ac:chgData name="Zrinka Jurčević" userId="0b24b88d-47f3-4db2-ad81-ac8a28adbcb8" providerId="ADAL" clId="{6DCABDF8-5970-324F-A86D-9475A1DC29DD}" dt="2021-04-16T19:19:13.750" v="2963" actId="478"/>
          <ac:picMkLst>
            <pc:docMk/>
            <pc:sldMk cId="2283979478" sldId="269"/>
            <ac:picMk id="15" creationId="{BDD72683-E431-D340-B212-E0DB0CD4181A}"/>
          </ac:picMkLst>
        </pc:picChg>
        <pc:picChg chg="add mod">
          <ac:chgData name="Zrinka Jurčević" userId="0b24b88d-47f3-4db2-ad81-ac8a28adbcb8" providerId="ADAL" clId="{6DCABDF8-5970-324F-A86D-9475A1DC29DD}" dt="2021-04-16T19:21:59.662" v="3011" actId="14861"/>
          <ac:picMkLst>
            <pc:docMk/>
            <pc:sldMk cId="2283979478" sldId="269"/>
            <ac:picMk id="19" creationId="{94C07F2C-9B14-204B-AC01-4FE9A98F64B9}"/>
          </ac:picMkLst>
        </pc:picChg>
        <pc:picChg chg="add mod">
          <ac:chgData name="Zrinka Jurčević" userId="0b24b88d-47f3-4db2-ad81-ac8a28adbcb8" providerId="ADAL" clId="{6DCABDF8-5970-324F-A86D-9475A1DC29DD}" dt="2021-04-16T19:22:37.596" v="3017" actId="14100"/>
          <ac:picMkLst>
            <pc:docMk/>
            <pc:sldMk cId="2283979478" sldId="269"/>
            <ac:picMk id="21" creationId="{A03C66A3-6854-474F-AE9A-169C0A489748}"/>
          </ac:picMkLst>
        </pc:picChg>
        <pc:picChg chg="add mod">
          <ac:chgData name="Zrinka Jurčević" userId="0b24b88d-47f3-4db2-ad81-ac8a28adbcb8" providerId="ADAL" clId="{6DCABDF8-5970-324F-A86D-9475A1DC29DD}" dt="2021-04-16T19:22:10.622" v="3013" actId="14861"/>
          <ac:picMkLst>
            <pc:docMk/>
            <pc:sldMk cId="2283979478" sldId="269"/>
            <ac:picMk id="23" creationId="{B4CFE783-C4F3-FB4D-BC29-39CAD7123E5B}"/>
          </ac:picMkLst>
        </pc:picChg>
        <pc:picChg chg="add mod">
          <ac:chgData name="Zrinka Jurčević" userId="0b24b88d-47f3-4db2-ad81-ac8a28adbcb8" providerId="ADAL" clId="{6DCABDF8-5970-324F-A86D-9475A1DC29DD}" dt="2021-04-16T19:22:15.226" v="3014" actId="14861"/>
          <ac:picMkLst>
            <pc:docMk/>
            <pc:sldMk cId="2283979478" sldId="269"/>
            <ac:picMk id="25" creationId="{4F33F3AC-E216-B146-A158-3AE415934060}"/>
          </ac:picMkLst>
        </pc:picChg>
        <pc:picChg chg="add mod">
          <ac:chgData name="Zrinka Jurčević" userId="0b24b88d-47f3-4db2-ad81-ac8a28adbcb8" providerId="ADAL" clId="{6DCABDF8-5970-324F-A86D-9475A1DC29DD}" dt="2021-04-16T19:22:21.494" v="3015" actId="14861"/>
          <ac:picMkLst>
            <pc:docMk/>
            <pc:sldMk cId="2283979478" sldId="269"/>
            <ac:picMk id="27" creationId="{ED9DF3CB-EB3D-3E4B-871A-1C1652DEEA8A}"/>
          </ac:picMkLst>
        </pc:picChg>
      </pc:sldChg>
      <pc:sldChg chg="addSp modSp mod modAnim">
        <pc:chgData name="Zrinka Jurčević" userId="0b24b88d-47f3-4db2-ad81-ac8a28adbcb8" providerId="ADAL" clId="{6DCABDF8-5970-324F-A86D-9475A1DC29DD}" dt="2021-04-06T06:36:12.072" v="2896"/>
        <pc:sldMkLst>
          <pc:docMk/>
          <pc:sldMk cId="4149937589" sldId="270"/>
        </pc:sldMkLst>
        <pc:spChg chg="add mod">
          <ac:chgData name="Zrinka Jurčević" userId="0b24b88d-47f3-4db2-ad81-ac8a28adbcb8" providerId="ADAL" clId="{6DCABDF8-5970-324F-A86D-9475A1DC29DD}" dt="2021-04-06T05:28:09.044" v="1513" actId="1076"/>
          <ac:spMkLst>
            <pc:docMk/>
            <pc:sldMk cId="4149937589" sldId="270"/>
            <ac:spMk id="2" creationId="{95D0A05B-9D0C-D749-A9D8-BA68B959779F}"/>
          </ac:spMkLst>
        </pc:spChg>
        <pc:spChg chg="add mod">
          <ac:chgData name="Zrinka Jurčević" userId="0b24b88d-47f3-4db2-ad81-ac8a28adbcb8" providerId="ADAL" clId="{6DCABDF8-5970-324F-A86D-9475A1DC29DD}" dt="2021-04-06T05:28:03.936" v="1512" actId="14100"/>
          <ac:spMkLst>
            <pc:docMk/>
            <pc:sldMk cId="4149937589" sldId="270"/>
            <ac:spMk id="3" creationId="{355B96AB-5749-344B-8E92-186812CBB520}"/>
          </ac:spMkLst>
        </pc:spChg>
        <pc:spChg chg="add mod">
          <ac:chgData name="Zrinka Jurčević" userId="0b24b88d-47f3-4db2-ad81-ac8a28adbcb8" providerId="ADAL" clId="{6DCABDF8-5970-324F-A86D-9475A1DC29DD}" dt="2021-04-06T05:32:20.418" v="1524" actId="1076"/>
          <ac:spMkLst>
            <pc:docMk/>
            <pc:sldMk cId="4149937589" sldId="270"/>
            <ac:spMk id="4" creationId="{471EC37E-60A3-F94E-ABCE-586543A641EB}"/>
          </ac:spMkLst>
        </pc:spChg>
        <pc:spChg chg="mod">
          <ac:chgData name="Zrinka Jurčević" userId="0b24b88d-47f3-4db2-ad81-ac8a28adbcb8" providerId="ADAL" clId="{6DCABDF8-5970-324F-A86D-9475A1DC29DD}" dt="2021-04-06T05:26:04.062" v="1320" actId="1076"/>
          <ac:spMkLst>
            <pc:docMk/>
            <pc:sldMk cId="4149937589" sldId="270"/>
            <ac:spMk id="8" creationId="{C4B03574-76C6-504C-8CC5-1B99273565CE}"/>
          </ac:spMkLst>
        </pc:spChg>
        <pc:picChg chg="add mod">
          <ac:chgData name="Zrinka Jurčević" userId="0b24b88d-47f3-4db2-ad81-ac8a28adbcb8" providerId="ADAL" clId="{6DCABDF8-5970-324F-A86D-9475A1DC29DD}" dt="2021-04-06T05:32:01.447" v="1518" actId="1076"/>
          <ac:picMkLst>
            <pc:docMk/>
            <pc:sldMk cId="4149937589" sldId="270"/>
            <ac:picMk id="9" creationId="{1F1F7CEC-A997-0548-82C3-D6A0AD5FFE62}"/>
          </ac:picMkLst>
        </pc:picChg>
      </pc:sldChg>
      <pc:sldChg chg="addSp delSp modSp mod modAnim">
        <pc:chgData name="Zrinka Jurčević" userId="0b24b88d-47f3-4db2-ad81-ac8a28adbcb8" providerId="ADAL" clId="{6DCABDF8-5970-324F-A86D-9475A1DC29DD}" dt="2021-05-09T17:10:43.472" v="3052"/>
        <pc:sldMkLst>
          <pc:docMk/>
          <pc:sldMk cId="2415854040" sldId="271"/>
        </pc:sldMkLst>
        <pc:spChg chg="add mod">
          <ac:chgData name="Zrinka Jurčević" userId="0b24b88d-47f3-4db2-ad81-ac8a28adbcb8" providerId="ADAL" clId="{6DCABDF8-5970-324F-A86D-9475A1DC29DD}" dt="2021-04-05T11:33:41.147" v="784" actId="1076"/>
          <ac:spMkLst>
            <pc:docMk/>
            <pc:sldMk cId="2415854040" sldId="271"/>
            <ac:spMk id="2" creationId="{3F7DDBA5-1A45-994F-85B2-CD91D4A47C7B}"/>
          </ac:spMkLst>
        </pc:spChg>
        <pc:spChg chg="add mod">
          <ac:chgData name="Zrinka Jurčević" userId="0b24b88d-47f3-4db2-ad81-ac8a28adbcb8" providerId="ADAL" clId="{6DCABDF8-5970-324F-A86D-9475A1DC29DD}" dt="2021-04-06T06:30:45.580" v="2853" actId="20577"/>
          <ac:spMkLst>
            <pc:docMk/>
            <pc:sldMk cId="2415854040" sldId="271"/>
            <ac:spMk id="3" creationId="{1BD301DE-D70F-CA44-9393-99F4E2B83500}"/>
          </ac:spMkLst>
        </pc:spChg>
        <pc:spChg chg="add mod">
          <ac:chgData name="Zrinka Jurčević" userId="0b24b88d-47f3-4db2-ad81-ac8a28adbcb8" providerId="ADAL" clId="{6DCABDF8-5970-324F-A86D-9475A1DC29DD}" dt="2021-04-05T11:33:45.107" v="786" actId="1076"/>
          <ac:spMkLst>
            <pc:docMk/>
            <pc:sldMk cId="2415854040" sldId="271"/>
            <ac:spMk id="4" creationId="{63F970E7-199E-AD45-A25D-3780BE26E1A1}"/>
          </ac:spMkLst>
        </pc:spChg>
        <pc:spChg chg="add mod">
          <ac:chgData name="Zrinka Jurčević" userId="0b24b88d-47f3-4db2-ad81-ac8a28adbcb8" providerId="ADAL" clId="{6DCABDF8-5970-324F-A86D-9475A1DC29DD}" dt="2021-05-09T17:10:23.650" v="3047" actId="20577"/>
          <ac:spMkLst>
            <pc:docMk/>
            <pc:sldMk cId="2415854040" sldId="271"/>
            <ac:spMk id="9" creationId="{40BDEDD9-D0FC-9740-8266-5AF7B84EFF24}"/>
          </ac:spMkLst>
        </pc:spChg>
        <pc:spChg chg="add del mod">
          <ac:chgData name="Zrinka Jurčević" userId="0b24b88d-47f3-4db2-ad81-ac8a28adbcb8" providerId="ADAL" clId="{6DCABDF8-5970-324F-A86D-9475A1DC29DD}" dt="2021-04-05T11:28:21.467" v="703"/>
          <ac:spMkLst>
            <pc:docMk/>
            <pc:sldMk cId="2415854040" sldId="271"/>
            <ac:spMk id="9" creationId="{54A56ADE-4214-0248-9210-C8593E2AB894}"/>
          </ac:spMkLst>
        </pc:spChg>
        <pc:spChg chg="add mod">
          <ac:chgData name="Zrinka Jurčević" userId="0b24b88d-47f3-4db2-ad81-ac8a28adbcb8" providerId="ADAL" clId="{6DCABDF8-5970-324F-A86D-9475A1DC29DD}" dt="2021-04-05T11:33:50.815" v="788" actId="1076"/>
          <ac:spMkLst>
            <pc:docMk/>
            <pc:sldMk cId="2415854040" sldId="271"/>
            <ac:spMk id="11" creationId="{1552DA72-BCDF-3D4E-836D-7E9F39F6D94C}"/>
          </ac:spMkLst>
        </pc:spChg>
        <pc:spChg chg="add del mod">
          <ac:chgData name="Zrinka Jurčević" userId="0b24b88d-47f3-4db2-ad81-ac8a28adbcb8" providerId="ADAL" clId="{6DCABDF8-5970-324F-A86D-9475A1DC29DD}" dt="2021-04-05T11:28:42.211" v="709"/>
          <ac:spMkLst>
            <pc:docMk/>
            <pc:sldMk cId="2415854040" sldId="271"/>
            <ac:spMk id="13" creationId="{907AC3D0-5165-524D-830F-3FCB89F3B6C2}"/>
          </ac:spMkLst>
        </pc:spChg>
        <pc:spChg chg="add mod">
          <ac:chgData name="Zrinka Jurčević" userId="0b24b88d-47f3-4db2-ad81-ac8a28adbcb8" providerId="ADAL" clId="{6DCABDF8-5970-324F-A86D-9475A1DC29DD}" dt="2021-05-09T17:09:24.696" v="3026" actId="20577"/>
          <ac:spMkLst>
            <pc:docMk/>
            <pc:sldMk cId="2415854040" sldId="271"/>
            <ac:spMk id="15" creationId="{D70A7303-2FEF-6543-A5AE-524202BA7E91}"/>
          </ac:spMkLst>
        </pc:spChg>
        <pc:picChg chg="mod">
          <ac:chgData name="Zrinka Jurčević" userId="0b24b88d-47f3-4db2-ad81-ac8a28adbcb8" providerId="ADAL" clId="{6DCABDF8-5970-324F-A86D-9475A1DC29DD}" dt="2021-05-09T17:10:11.043" v="3045" actId="14100"/>
          <ac:picMkLst>
            <pc:docMk/>
            <pc:sldMk cId="2415854040" sldId="271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6DCABDF8-5970-324F-A86D-9475A1DC29DD}" dt="2021-04-05T11:28:11.741" v="700" actId="1076"/>
          <ac:picMkLst>
            <pc:docMk/>
            <pc:sldMk cId="2415854040" sldId="271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6DCABDF8-5970-324F-A86D-9475A1DC29DD}" dt="2021-04-05T11:33:42.651" v="785" actId="1076"/>
          <ac:picMkLst>
            <pc:docMk/>
            <pc:sldMk cId="2415854040" sldId="271"/>
            <ac:picMk id="12" creationId="{1DE6926F-FAAC-D046-B84F-57B7D1B8E53B}"/>
          </ac:picMkLst>
        </pc:picChg>
        <pc:picChg chg="add mod">
          <ac:chgData name="Zrinka Jurčević" userId="0b24b88d-47f3-4db2-ad81-ac8a28adbcb8" providerId="ADAL" clId="{6DCABDF8-5970-324F-A86D-9475A1DC29DD}" dt="2021-04-05T11:33:47.188" v="787" actId="1076"/>
          <ac:picMkLst>
            <pc:docMk/>
            <pc:sldMk cId="2415854040" sldId="271"/>
            <ac:picMk id="14" creationId="{6F2D6E89-D933-174E-BB57-037A8D58C806}"/>
          </ac:picMkLst>
        </pc:picChg>
      </pc:sldChg>
      <pc:sldChg chg="addSp modSp mod modAnim">
        <pc:chgData name="Zrinka Jurčević" userId="0b24b88d-47f3-4db2-ad81-ac8a28adbcb8" providerId="ADAL" clId="{6DCABDF8-5970-324F-A86D-9475A1DC29DD}" dt="2021-04-06T06:33:28.291" v="2874"/>
        <pc:sldMkLst>
          <pc:docMk/>
          <pc:sldMk cId="3158467256" sldId="272"/>
        </pc:sldMkLst>
        <pc:spChg chg="add mod">
          <ac:chgData name="Zrinka Jurčević" userId="0b24b88d-47f3-4db2-ad81-ac8a28adbcb8" providerId="ADAL" clId="{6DCABDF8-5970-324F-A86D-9475A1DC29DD}" dt="2021-04-06T05:07:22.194" v="1034" actId="1076"/>
          <ac:spMkLst>
            <pc:docMk/>
            <pc:sldMk cId="3158467256" sldId="272"/>
            <ac:spMk id="2" creationId="{44DE91F7-E3C7-DE45-AC38-3B9D18F590C9}"/>
          </ac:spMkLst>
        </pc:spChg>
        <pc:spChg chg="add mod">
          <ac:chgData name="Zrinka Jurčević" userId="0b24b88d-47f3-4db2-ad81-ac8a28adbcb8" providerId="ADAL" clId="{6DCABDF8-5970-324F-A86D-9475A1DC29DD}" dt="2021-04-06T05:07:17.136" v="1033" actId="1076"/>
          <ac:spMkLst>
            <pc:docMk/>
            <pc:sldMk cId="3158467256" sldId="272"/>
            <ac:spMk id="4" creationId="{679E8583-6DEE-6942-AC0B-F38C92AF29E8}"/>
          </ac:spMkLst>
        </pc:spChg>
        <pc:spChg chg="mod">
          <ac:chgData name="Zrinka Jurčević" userId="0b24b88d-47f3-4db2-ad81-ac8a28adbcb8" providerId="ADAL" clId="{6DCABDF8-5970-324F-A86D-9475A1DC29DD}" dt="2021-04-06T05:07:03.530" v="1030" actId="1076"/>
          <ac:spMkLst>
            <pc:docMk/>
            <pc:sldMk cId="3158467256" sldId="272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6DCABDF8-5970-324F-A86D-9475A1DC29DD}" dt="2021-04-06T05:07:12.133" v="1032" actId="1076"/>
          <ac:spMkLst>
            <pc:docMk/>
            <pc:sldMk cId="3158467256" sldId="272"/>
            <ac:spMk id="9" creationId="{B9EF651A-3692-A340-BEED-6FF49B2CCCB9}"/>
          </ac:spMkLst>
        </pc:spChg>
        <pc:picChg chg="add mod">
          <ac:chgData name="Zrinka Jurčević" userId="0b24b88d-47f3-4db2-ad81-ac8a28adbcb8" providerId="ADAL" clId="{6DCABDF8-5970-324F-A86D-9475A1DC29DD}" dt="2021-04-06T06:32:59.823" v="2871"/>
          <ac:picMkLst>
            <pc:docMk/>
            <pc:sldMk cId="3158467256" sldId="272"/>
            <ac:picMk id="3" creationId="{5F5CA874-8439-9F46-91A8-CF4FF4AE7EF1}"/>
          </ac:picMkLst>
        </pc:picChg>
        <pc:picChg chg="mod">
          <ac:chgData name="Zrinka Jurčević" userId="0b24b88d-47f3-4db2-ad81-ac8a28adbcb8" providerId="ADAL" clId="{6DCABDF8-5970-324F-A86D-9475A1DC29DD}" dt="2021-04-06T05:07:01.650" v="1029" actId="1076"/>
          <ac:picMkLst>
            <pc:docMk/>
            <pc:sldMk cId="3158467256" sldId="272"/>
            <ac:picMk id="7" creationId="{00000000-0000-0000-0000-000000000000}"/>
          </ac:picMkLst>
        </pc:picChg>
      </pc:sldChg>
      <pc:sldChg chg="addSp delSp modSp mod modAnim">
        <pc:chgData name="Zrinka Jurčević" userId="0b24b88d-47f3-4db2-ad81-ac8a28adbcb8" providerId="ADAL" clId="{6DCABDF8-5970-324F-A86D-9475A1DC29DD}" dt="2021-04-06T06:35:11.238" v="2889"/>
        <pc:sldMkLst>
          <pc:docMk/>
          <pc:sldMk cId="1090928976" sldId="273"/>
        </pc:sldMkLst>
        <pc:spChg chg="add mod">
          <ac:chgData name="Zrinka Jurčević" userId="0b24b88d-47f3-4db2-ad81-ac8a28adbcb8" providerId="ADAL" clId="{6DCABDF8-5970-324F-A86D-9475A1DC29DD}" dt="2021-04-06T05:07:58.557" v="1069" actId="1076"/>
          <ac:spMkLst>
            <pc:docMk/>
            <pc:sldMk cId="1090928976" sldId="273"/>
            <ac:spMk id="2" creationId="{FD63ECFA-E98F-3245-8BE7-13B174F2FDBA}"/>
          </ac:spMkLst>
        </pc:spChg>
        <pc:spChg chg="add mod">
          <ac:chgData name="Zrinka Jurčević" userId="0b24b88d-47f3-4db2-ad81-ac8a28adbcb8" providerId="ADAL" clId="{6DCABDF8-5970-324F-A86D-9475A1DC29DD}" dt="2021-04-06T05:10:07.124" v="1131" actId="14100"/>
          <ac:spMkLst>
            <pc:docMk/>
            <pc:sldMk cId="1090928976" sldId="273"/>
            <ac:spMk id="3" creationId="{35B5206B-871B-F649-AD89-F76ADEC21BCD}"/>
          </ac:spMkLst>
        </pc:spChg>
        <pc:spChg chg="add mod">
          <ac:chgData name="Zrinka Jurčević" userId="0b24b88d-47f3-4db2-ad81-ac8a28adbcb8" providerId="ADAL" clId="{6DCABDF8-5970-324F-A86D-9475A1DC29DD}" dt="2021-04-06T05:15:32.248" v="1238" actId="113"/>
          <ac:spMkLst>
            <pc:docMk/>
            <pc:sldMk cId="1090928976" sldId="273"/>
            <ac:spMk id="4" creationId="{F3EC9B79-C6EF-EA4E-BDA6-B0CACCE9D80F}"/>
          </ac:spMkLst>
        </pc:spChg>
        <pc:spChg chg="add mod">
          <ac:chgData name="Zrinka Jurčević" userId="0b24b88d-47f3-4db2-ad81-ac8a28adbcb8" providerId="ADAL" clId="{6DCABDF8-5970-324F-A86D-9475A1DC29DD}" dt="2021-04-06T05:19:49.614" v="1279" actId="1076"/>
          <ac:spMkLst>
            <pc:docMk/>
            <pc:sldMk cId="1090928976" sldId="273"/>
            <ac:spMk id="9" creationId="{BC12BBDA-2506-3D43-8794-72F83394301E}"/>
          </ac:spMkLst>
        </pc:spChg>
        <pc:spChg chg="add mod">
          <ac:chgData name="Zrinka Jurčević" userId="0b24b88d-47f3-4db2-ad81-ac8a28adbcb8" providerId="ADAL" clId="{6DCABDF8-5970-324F-A86D-9475A1DC29DD}" dt="2021-04-06T05:15:56.478" v="1246" actId="1076"/>
          <ac:spMkLst>
            <pc:docMk/>
            <pc:sldMk cId="1090928976" sldId="273"/>
            <ac:spMk id="11" creationId="{A6468379-57B3-494E-87B3-85E5BB137DD9}"/>
          </ac:spMkLst>
        </pc:spChg>
        <pc:spChg chg="add mod">
          <ac:chgData name="Zrinka Jurčević" userId="0b24b88d-47f3-4db2-ad81-ac8a28adbcb8" providerId="ADAL" clId="{6DCABDF8-5970-324F-A86D-9475A1DC29DD}" dt="2021-04-06T05:19:59.462" v="1281" actId="1076"/>
          <ac:spMkLst>
            <pc:docMk/>
            <pc:sldMk cId="1090928976" sldId="273"/>
            <ac:spMk id="12" creationId="{8EB79ECC-B88D-AF4A-93AD-A2A924B3610C}"/>
          </ac:spMkLst>
        </pc:spChg>
        <pc:spChg chg="add mod">
          <ac:chgData name="Zrinka Jurčević" userId="0b24b88d-47f3-4db2-ad81-ac8a28adbcb8" providerId="ADAL" clId="{6DCABDF8-5970-324F-A86D-9475A1DC29DD}" dt="2021-04-06T05:21:36.984" v="1306" actId="207"/>
          <ac:spMkLst>
            <pc:docMk/>
            <pc:sldMk cId="1090928976" sldId="273"/>
            <ac:spMk id="14" creationId="{DCE4D493-6FC7-8349-8606-99B7640E1B83}"/>
          </ac:spMkLst>
        </pc:spChg>
        <pc:spChg chg="add mod">
          <ac:chgData name="Zrinka Jurčević" userId="0b24b88d-47f3-4db2-ad81-ac8a28adbcb8" providerId="ADAL" clId="{6DCABDF8-5970-324F-A86D-9475A1DC29DD}" dt="2021-04-06T05:22:07.806" v="1314" actId="207"/>
          <ac:spMkLst>
            <pc:docMk/>
            <pc:sldMk cId="1090928976" sldId="273"/>
            <ac:spMk id="16" creationId="{CA1C7269-CBA7-0047-BDC1-10A1B7313E28}"/>
          </ac:spMkLst>
        </pc:spChg>
        <pc:spChg chg="add del mod">
          <ac:chgData name="Zrinka Jurčević" userId="0b24b88d-47f3-4db2-ad81-ac8a28adbcb8" providerId="ADAL" clId="{6DCABDF8-5970-324F-A86D-9475A1DC29DD}" dt="2021-04-06T05:21:51.975" v="1309" actId="767"/>
          <ac:spMkLst>
            <pc:docMk/>
            <pc:sldMk cId="1090928976" sldId="273"/>
            <ac:spMk id="17" creationId="{EFD25FEF-6C34-C847-AC72-C1E2B4996C62}"/>
          </ac:spMkLst>
        </pc:spChg>
        <pc:picChg chg="mod">
          <ac:chgData name="Zrinka Jurčević" userId="0b24b88d-47f3-4db2-ad81-ac8a28adbcb8" providerId="ADAL" clId="{6DCABDF8-5970-324F-A86D-9475A1DC29DD}" dt="2021-04-06T05:20:28.540" v="1287" actId="1076"/>
          <ac:picMkLst>
            <pc:docMk/>
            <pc:sldMk cId="1090928976" sldId="273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6DCABDF8-5970-324F-A86D-9475A1DC29DD}" dt="2021-04-06T05:16:57.447" v="1255" actId="1076"/>
          <ac:picMkLst>
            <pc:docMk/>
            <pc:sldMk cId="1090928976" sldId="273"/>
            <ac:picMk id="13" creationId="{1C81EDCB-5A4A-7142-9F48-C897F89042EB}"/>
          </ac:picMkLst>
        </pc:picChg>
        <pc:picChg chg="add mod">
          <ac:chgData name="Zrinka Jurčević" userId="0b24b88d-47f3-4db2-ad81-ac8a28adbcb8" providerId="ADAL" clId="{6DCABDF8-5970-324F-A86D-9475A1DC29DD}" dt="2021-04-06T05:20:25.727" v="1286" actId="1076"/>
          <ac:picMkLst>
            <pc:docMk/>
            <pc:sldMk cId="1090928976" sldId="273"/>
            <ac:picMk id="15" creationId="{26B5CCA0-C2CC-2948-B9AF-9D6561EF557A}"/>
          </ac:picMkLst>
        </pc:picChg>
      </pc:sldChg>
      <pc:sldChg chg="addSp delSp modSp add mod modShow">
        <pc:chgData name="Zrinka Jurčević" userId="0b24b88d-47f3-4db2-ad81-ac8a28adbcb8" providerId="ADAL" clId="{6DCABDF8-5970-324F-A86D-9475A1DC29DD}" dt="2021-04-06T06:33:11.232" v="2872"/>
        <pc:sldMkLst>
          <pc:docMk/>
          <pc:sldMk cId="4157656103" sldId="274"/>
        </pc:sldMkLst>
        <pc:spChg chg="del">
          <ac:chgData name="Zrinka Jurčević" userId="0b24b88d-47f3-4db2-ad81-ac8a28adbcb8" providerId="ADAL" clId="{6DCABDF8-5970-324F-A86D-9475A1DC29DD}" dt="2021-04-05T12:49:23.195" v="795" actId="478"/>
          <ac:spMkLst>
            <pc:docMk/>
            <pc:sldMk cId="4157656103" sldId="274"/>
            <ac:spMk id="8" creationId="{D9DEA48B-E4D8-964A-947E-16143522C4DA}"/>
          </ac:spMkLst>
        </pc:spChg>
        <pc:picChg chg="add mod">
          <ac:chgData name="Zrinka Jurčević" userId="0b24b88d-47f3-4db2-ad81-ac8a28adbcb8" providerId="ADAL" clId="{6DCABDF8-5970-324F-A86D-9475A1DC29DD}" dt="2021-04-06T06:33:11.232" v="2872"/>
          <ac:picMkLst>
            <pc:docMk/>
            <pc:sldMk cId="4157656103" sldId="274"/>
            <ac:picMk id="3" creationId="{1003EF0A-0E48-AF41-A1E1-F3FC39676E41}"/>
          </ac:picMkLst>
        </pc:picChg>
        <pc:picChg chg="del">
          <ac:chgData name="Zrinka Jurčević" userId="0b24b88d-47f3-4db2-ad81-ac8a28adbcb8" providerId="ADAL" clId="{6DCABDF8-5970-324F-A86D-9475A1DC29DD}" dt="2021-04-05T12:49:25.521" v="796" actId="478"/>
          <ac:picMkLst>
            <pc:docMk/>
            <pc:sldMk cId="4157656103" sldId="274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6DCABDF8-5970-324F-A86D-9475A1DC29DD}" dt="2021-04-05T12:50:26.469" v="809" actId="1076"/>
          <ac:picMkLst>
            <pc:docMk/>
            <pc:sldMk cId="4157656103" sldId="274"/>
            <ac:picMk id="10" creationId="{00000000-0000-0000-0000-000000000000}"/>
          </ac:picMkLst>
        </pc:picChg>
      </pc:sldChg>
      <pc:sldChg chg="addSp delSp modSp add mod modAnim">
        <pc:chgData name="Zrinka Jurčević" userId="0b24b88d-47f3-4db2-ad81-ac8a28adbcb8" providerId="ADAL" clId="{6DCABDF8-5970-324F-A86D-9475A1DC29DD}" dt="2021-04-06T06:40:08.130" v="2944"/>
        <pc:sldMkLst>
          <pc:docMk/>
          <pc:sldMk cId="1960887169" sldId="275"/>
        </pc:sldMkLst>
        <pc:spChg chg="del">
          <ac:chgData name="Zrinka Jurčević" userId="0b24b88d-47f3-4db2-ad81-ac8a28adbcb8" providerId="ADAL" clId="{6DCABDF8-5970-324F-A86D-9475A1DC29DD}" dt="2021-04-06T06:09:08.090" v="2135" actId="478"/>
          <ac:spMkLst>
            <pc:docMk/>
            <pc:sldMk cId="1960887169" sldId="275"/>
            <ac:spMk id="2" creationId="{72FF08EE-5FBC-524D-914B-CF4C6AF7E92E}"/>
          </ac:spMkLst>
        </pc:spChg>
        <pc:spChg chg="mod">
          <ac:chgData name="Zrinka Jurčević" userId="0b24b88d-47f3-4db2-ad81-ac8a28adbcb8" providerId="ADAL" clId="{6DCABDF8-5970-324F-A86D-9475A1DC29DD}" dt="2021-04-06T06:19:32.817" v="2491" actId="20577"/>
          <ac:spMkLst>
            <pc:docMk/>
            <pc:sldMk cId="1960887169" sldId="275"/>
            <ac:spMk id="3" creationId="{A5D570F5-8470-1B4F-B1AC-A14BCC2A314C}"/>
          </ac:spMkLst>
        </pc:spChg>
        <pc:spChg chg="del mod">
          <ac:chgData name="Zrinka Jurčević" userId="0b24b88d-47f3-4db2-ad81-ac8a28adbcb8" providerId="ADAL" clId="{6DCABDF8-5970-324F-A86D-9475A1DC29DD}" dt="2021-04-06T06:19:14.764" v="2465"/>
          <ac:spMkLst>
            <pc:docMk/>
            <pc:sldMk cId="1960887169" sldId="275"/>
            <ac:spMk id="4" creationId="{07C5EAD1-DF1E-8D4E-AEB5-4A724AED4D9C}"/>
          </ac:spMkLst>
        </pc:spChg>
        <pc:spChg chg="add mod">
          <ac:chgData name="Zrinka Jurčević" userId="0b24b88d-47f3-4db2-ad81-ac8a28adbcb8" providerId="ADAL" clId="{6DCABDF8-5970-324F-A86D-9475A1DC29DD}" dt="2021-04-06T06:13:13.650" v="2357" actId="1076"/>
          <ac:spMkLst>
            <pc:docMk/>
            <pc:sldMk cId="1960887169" sldId="275"/>
            <ac:spMk id="12" creationId="{20B074A3-36DA-5243-B48B-5BCF69966FDE}"/>
          </ac:spMkLst>
        </pc:spChg>
        <pc:spChg chg="add del mod">
          <ac:chgData name="Zrinka Jurčević" userId="0b24b88d-47f3-4db2-ad81-ac8a28adbcb8" providerId="ADAL" clId="{6DCABDF8-5970-324F-A86D-9475A1DC29DD}" dt="2021-04-06T06:19:14.765" v="2467"/>
          <ac:spMkLst>
            <pc:docMk/>
            <pc:sldMk cId="1960887169" sldId="275"/>
            <ac:spMk id="13" creationId="{B6904490-C913-1349-8A93-AB499DCFFAB5}"/>
          </ac:spMkLst>
        </pc:spChg>
        <pc:spChg chg="add mod">
          <ac:chgData name="Zrinka Jurčević" userId="0b24b88d-47f3-4db2-ad81-ac8a28adbcb8" providerId="ADAL" clId="{6DCABDF8-5970-324F-A86D-9475A1DC29DD}" dt="2021-04-06T06:20:12.207" v="2496" actId="20577"/>
          <ac:spMkLst>
            <pc:docMk/>
            <pc:sldMk cId="1960887169" sldId="275"/>
            <ac:spMk id="15" creationId="{5525C028-6779-754D-8FF4-6F66F15181AD}"/>
          </ac:spMkLst>
        </pc:spChg>
        <pc:spChg chg="add mod">
          <ac:chgData name="Zrinka Jurčević" userId="0b24b88d-47f3-4db2-ad81-ac8a28adbcb8" providerId="ADAL" clId="{6DCABDF8-5970-324F-A86D-9475A1DC29DD}" dt="2021-04-06T06:18:25.910" v="2451" actId="1076"/>
          <ac:spMkLst>
            <pc:docMk/>
            <pc:sldMk cId="1960887169" sldId="275"/>
            <ac:spMk id="16" creationId="{0F81E9C9-6206-0243-846A-8DD38AAD4E88}"/>
          </ac:spMkLst>
        </pc:spChg>
        <pc:spChg chg="add mod">
          <ac:chgData name="Zrinka Jurčević" userId="0b24b88d-47f3-4db2-ad81-ac8a28adbcb8" providerId="ADAL" clId="{6DCABDF8-5970-324F-A86D-9475A1DC29DD}" dt="2021-04-06T06:17:58.123" v="2448" actId="1076"/>
          <ac:spMkLst>
            <pc:docMk/>
            <pc:sldMk cId="1960887169" sldId="275"/>
            <ac:spMk id="17" creationId="{BA4B20AF-BF6F-B34B-8315-DA9E790D101C}"/>
          </ac:spMkLst>
        </pc:spChg>
        <pc:spChg chg="add mod">
          <ac:chgData name="Zrinka Jurčević" userId="0b24b88d-47f3-4db2-ad81-ac8a28adbcb8" providerId="ADAL" clId="{6DCABDF8-5970-324F-A86D-9475A1DC29DD}" dt="2021-04-06T06:18:05.220" v="2449" actId="1076"/>
          <ac:spMkLst>
            <pc:docMk/>
            <pc:sldMk cId="1960887169" sldId="275"/>
            <ac:spMk id="18" creationId="{1451FFAE-AD40-1A42-BF8C-B940305704C4}"/>
          </ac:spMkLst>
        </pc:spChg>
        <pc:spChg chg="add mod">
          <ac:chgData name="Zrinka Jurčević" userId="0b24b88d-47f3-4db2-ad81-ac8a28adbcb8" providerId="ADAL" clId="{6DCABDF8-5970-324F-A86D-9475A1DC29DD}" dt="2021-04-06T06:19:09.376" v="2463" actId="113"/>
          <ac:spMkLst>
            <pc:docMk/>
            <pc:sldMk cId="1960887169" sldId="275"/>
            <ac:spMk id="19" creationId="{E0BA4A5E-90CE-964A-B2F3-A779C7DA5794}"/>
          </ac:spMkLst>
        </pc:spChg>
        <pc:spChg chg="add mod">
          <ac:chgData name="Zrinka Jurčević" userId="0b24b88d-47f3-4db2-ad81-ac8a28adbcb8" providerId="ADAL" clId="{6DCABDF8-5970-324F-A86D-9475A1DC29DD}" dt="2021-04-06T06:19:22.134" v="2472" actId="14100"/>
          <ac:spMkLst>
            <pc:docMk/>
            <pc:sldMk cId="1960887169" sldId="275"/>
            <ac:spMk id="20" creationId="{335CE683-D274-2C45-AED6-1022E9F53BBE}"/>
          </ac:spMkLst>
        </pc:spChg>
        <pc:picChg chg="mod">
          <ac:chgData name="Zrinka Jurčević" userId="0b24b88d-47f3-4db2-ad81-ac8a28adbcb8" providerId="ADAL" clId="{6DCABDF8-5970-324F-A86D-9475A1DC29DD}" dt="2021-04-06T06:18:43.964" v="2459" actId="1076"/>
          <ac:picMkLst>
            <pc:docMk/>
            <pc:sldMk cId="1960887169" sldId="275"/>
            <ac:picMk id="14" creationId="{818B16E9-ED36-E948-9E8E-7A89967F7066}"/>
          </ac:picMkLst>
        </pc:picChg>
        <pc:cxnChg chg="del">
          <ac:chgData name="Zrinka Jurčević" userId="0b24b88d-47f3-4db2-ad81-ac8a28adbcb8" providerId="ADAL" clId="{6DCABDF8-5970-324F-A86D-9475A1DC29DD}" dt="2021-04-06T06:09:10.209" v="2136" actId="478"/>
          <ac:cxnSpMkLst>
            <pc:docMk/>
            <pc:sldMk cId="1960887169" sldId="275"/>
            <ac:cxnSpMk id="9" creationId="{B0322DE6-FB4F-3648-B4D5-E0228DC662F6}"/>
          </ac:cxnSpMkLst>
        </pc:cxnChg>
        <pc:cxnChg chg="del">
          <ac:chgData name="Zrinka Jurčević" userId="0b24b88d-47f3-4db2-ad81-ac8a28adbcb8" providerId="ADAL" clId="{6DCABDF8-5970-324F-A86D-9475A1DC29DD}" dt="2021-04-06T06:09:11.460" v="2137" actId="478"/>
          <ac:cxnSpMkLst>
            <pc:docMk/>
            <pc:sldMk cId="1960887169" sldId="275"/>
            <ac:cxnSpMk id="11" creationId="{74935C1E-4328-804F-A3B8-D61598CEE987}"/>
          </ac:cxnSpMkLst>
        </pc:cxnChg>
        <pc:cxnChg chg="add mod">
          <ac:chgData name="Zrinka Jurčević" userId="0b24b88d-47f3-4db2-ad81-ac8a28adbcb8" providerId="ADAL" clId="{6DCABDF8-5970-324F-A86D-9475A1DC29DD}" dt="2021-04-06T06:20:00.798" v="2494" actId="1582"/>
          <ac:cxnSpMkLst>
            <pc:docMk/>
            <pc:sldMk cId="1960887169" sldId="275"/>
            <ac:cxnSpMk id="22" creationId="{9011734A-08E4-6943-857E-82709E456E98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9.png"/><Relationship Id="rId7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hyperlink" Target="https://www.e-sfera.hr/dodatni-digitalni-sadrzaji/80ce6194-c91d-45e4-a74d-506f33e1ee85/" TargetMode="External"/><Relationship Id="rId10" Type="http://schemas.openxmlformats.org/officeDocument/2006/relationships/image" Target="../media/image25.png"/><Relationship Id="rId4" Type="http://schemas.openxmlformats.org/officeDocument/2006/relationships/image" Target="../media/image12.png"/><Relationship Id="rId9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252056" y="1276582"/>
            <a:ext cx="4582132" cy="45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778235" y="1826453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FF08EE-5FBC-524D-914B-CF4C6AF7E92E}"/>
              </a:ext>
            </a:extLst>
          </p:cNvPr>
          <p:cNvSpPr/>
          <p:nvPr/>
        </p:nvSpPr>
        <p:spPr>
          <a:xfrm>
            <a:off x="260595" y="2019206"/>
            <a:ext cx="454947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Ponovi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6600"/>
                </a:solidFill>
                <a:latin typeface="Calibri" panose="020F0502020204030204" pitchFamily="34" charset="0"/>
              </a:rPr>
              <a:t>šta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rekla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r>
              <a:rPr lang="en-US" sz="2800" b="1" dirty="0" err="1">
                <a:solidFill>
                  <a:srgbClr val="FF6600"/>
                </a:solidFill>
                <a:latin typeface="Calibri" panose="020F0502020204030204" pitchFamily="34" charset="0"/>
              </a:rPr>
              <a:t>Šta</a:t>
            </a:r>
            <a:r>
              <a:rPr lang="en-US" sz="2800" dirty="0">
                <a:solidFill>
                  <a:srgbClr val="FF66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želio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raditi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danas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br>
              <a:rPr lang="en-US" sz="2800" dirty="0"/>
            </a:br>
            <a:endParaRPr lang="en-US" sz="2800" dirty="0"/>
          </a:p>
          <a:p>
            <a:br>
              <a:rPr lang="en-US" dirty="0"/>
            </a:b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Ponovi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66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rekla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r>
              <a:rPr lang="en-US" sz="2800" b="1" dirty="0">
                <a:solidFill>
                  <a:srgbClr val="FF6600"/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US" sz="2800" b="1" dirty="0" err="1">
                <a:solidFill>
                  <a:srgbClr val="FF66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FF66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želio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raditi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danas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D570F5-8470-1B4F-B1AC-A14BCC2A314C}"/>
              </a:ext>
            </a:extLst>
          </p:cNvPr>
          <p:cNvSpPr txBox="1"/>
          <p:nvPr/>
        </p:nvSpPr>
        <p:spPr>
          <a:xfrm>
            <a:off x="2063462" y="586989"/>
            <a:ext cx="70561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Koji su oblici primjereni standardnom jeziku?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322DE6-FB4F-3648-B4D5-E0228DC662F6}"/>
              </a:ext>
            </a:extLst>
          </p:cNvPr>
          <p:cNvCxnSpPr/>
          <p:nvPr/>
        </p:nvCxnSpPr>
        <p:spPr>
          <a:xfrm>
            <a:off x="1402080" y="2301166"/>
            <a:ext cx="451104" cy="0"/>
          </a:xfrm>
          <a:prstGeom prst="line">
            <a:avLst/>
          </a:prstGeom>
          <a:ln w="38100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4935C1E-4328-804F-A3B8-D61598CEE987}"/>
              </a:ext>
            </a:extLst>
          </p:cNvPr>
          <p:cNvCxnSpPr>
            <a:cxnSpLocks/>
          </p:cNvCxnSpPr>
          <p:nvPr/>
        </p:nvCxnSpPr>
        <p:spPr>
          <a:xfrm>
            <a:off x="260595" y="2733982"/>
            <a:ext cx="544077" cy="0"/>
          </a:xfrm>
          <a:prstGeom prst="line">
            <a:avLst/>
          </a:prstGeom>
          <a:ln w="38100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erson wearing a hat&#10;&#10;Description automatically generated with medium confidence">
            <a:extLst>
              <a:ext uri="{FF2B5EF4-FFF2-40B4-BE49-F238E27FC236}">
                <a16:creationId xmlns:a16="http://schemas.microsoft.com/office/drawing/2014/main" id="{818B16E9-ED36-E948-9E8E-7A89967F706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1"/>
          <a:stretch/>
        </p:blipFill>
        <p:spPr>
          <a:xfrm>
            <a:off x="4383285" y="2128086"/>
            <a:ext cx="2644648" cy="248666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C5EAD1-DF1E-8D4E-AEB5-4A724AED4D9C}"/>
              </a:ext>
            </a:extLst>
          </p:cNvPr>
          <p:cNvSpPr/>
          <p:nvPr/>
        </p:nvSpPr>
        <p:spPr>
          <a:xfrm>
            <a:off x="7778235" y="2733982"/>
            <a:ext cx="362662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hrvatskome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standardnom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jeziku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odnosna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upitna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zamjenica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glasi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69C4B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ne </a:t>
            </a:r>
            <a:r>
              <a:rPr lang="en-US" sz="2800" b="1" dirty="0" err="1">
                <a:solidFill>
                  <a:srgbClr val="FF9300"/>
                </a:solidFill>
                <a:latin typeface="Calibri" panose="020F0502020204030204" pitchFamily="34" charset="0"/>
              </a:rPr>
              <a:t>šta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252056" y="1276582"/>
            <a:ext cx="4582132" cy="45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778235" y="1826453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D570F5-8470-1B4F-B1AC-A14BCC2A314C}"/>
              </a:ext>
            </a:extLst>
          </p:cNvPr>
          <p:cNvSpPr txBox="1"/>
          <p:nvPr/>
        </p:nvSpPr>
        <p:spPr>
          <a:xfrm>
            <a:off x="2063462" y="586989"/>
            <a:ext cx="75926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U kojem su padežu zamjenice </a:t>
            </a:r>
            <a:r>
              <a:rPr lang="en-US" sz="2800" dirty="0"/>
              <a:t>i</a:t>
            </a:r>
            <a:r>
              <a:rPr lang="en-HR" sz="2800" dirty="0"/>
              <a:t> na što se odnose – živo ili neživo?</a:t>
            </a:r>
          </a:p>
        </p:txBody>
      </p:sp>
      <p:pic>
        <p:nvPicPr>
          <p:cNvPr id="14" name="Picture 13" descr="A person wearing a hat&#10;&#10;Description automatically generated with medium confidence">
            <a:extLst>
              <a:ext uri="{FF2B5EF4-FFF2-40B4-BE49-F238E27FC236}">
                <a16:creationId xmlns:a16="http://schemas.microsoft.com/office/drawing/2014/main" id="{818B16E9-ED36-E948-9E8E-7A89967F706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1"/>
          <a:stretch/>
        </p:blipFill>
        <p:spPr>
          <a:xfrm>
            <a:off x="2669491" y="4257206"/>
            <a:ext cx="1864561" cy="17531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0B074A3-36DA-5243-B48B-5BCF69966FDE}"/>
              </a:ext>
            </a:extLst>
          </p:cNvPr>
          <p:cNvSpPr txBox="1"/>
          <p:nvPr/>
        </p:nvSpPr>
        <p:spPr>
          <a:xfrm>
            <a:off x="215320" y="1983766"/>
            <a:ext cx="542559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To je dječak </a:t>
            </a:r>
            <a:r>
              <a:rPr lang="en-HR" sz="2800" dirty="0">
                <a:solidFill>
                  <a:srgbClr val="069C4B"/>
                </a:solidFill>
              </a:rPr>
              <a:t>kojega</a:t>
            </a:r>
            <a:r>
              <a:rPr lang="en-HR" sz="2800" dirty="0"/>
              <a:t> je upoznala.</a:t>
            </a:r>
          </a:p>
          <a:p>
            <a:endParaRPr lang="en-HR" sz="2800" dirty="0"/>
          </a:p>
          <a:p>
            <a:r>
              <a:rPr lang="en-HR" sz="2800" dirty="0"/>
              <a:t>Nosi kišobran </a:t>
            </a:r>
            <a:r>
              <a:rPr lang="en-HR" sz="2800" dirty="0">
                <a:solidFill>
                  <a:srgbClr val="069C4B"/>
                </a:solidFill>
              </a:rPr>
              <a:t>kojega</a:t>
            </a:r>
            <a:r>
              <a:rPr lang="en-HR" sz="2800" dirty="0"/>
              <a:t> je jučer dobila.</a:t>
            </a:r>
          </a:p>
          <a:p>
            <a:endParaRPr lang="en-HR" sz="2800" dirty="0"/>
          </a:p>
          <a:p>
            <a:r>
              <a:rPr lang="en-HR" sz="2800" dirty="0"/>
              <a:t>To je kišobran </a:t>
            </a:r>
            <a:r>
              <a:rPr lang="en-HR" sz="2800" dirty="0">
                <a:solidFill>
                  <a:srgbClr val="069C4B"/>
                </a:solidFill>
              </a:rPr>
              <a:t>koji </a:t>
            </a:r>
            <a:r>
              <a:rPr lang="en-HR" sz="2800" dirty="0"/>
              <a:t>je jučer dobila.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25C028-6779-754D-8FF4-6F66F15181AD}"/>
              </a:ext>
            </a:extLst>
          </p:cNvPr>
          <p:cNvSpPr txBox="1"/>
          <p:nvPr/>
        </p:nvSpPr>
        <p:spPr>
          <a:xfrm>
            <a:off x="8006673" y="2829212"/>
            <a:ext cx="329878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Za živo u akuzativu treba upotrebljavati oblik </a:t>
            </a:r>
            <a:r>
              <a:rPr lang="en-HR" sz="2800" i="1" dirty="0"/>
              <a:t>kojeg(a)</a:t>
            </a:r>
            <a:r>
              <a:rPr lang="en-HR" sz="2800" dirty="0"/>
              <a:t>, a za neživo </a:t>
            </a:r>
            <a:r>
              <a:rPr lang="en-HR" sz="2800" i="1" dirty="0"/>
              <a:t>koji</a:t>
            </a:r>
            <a:r>
              <a:rPr lang="en-HR" sz="2800" dirty="0"/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81E9C9-6206-0243-846A-8DD38AAD4E88}"/>
              </a:ext>
            </a:extLst>
          </p:cNvPr>
          <p:cNvSpPr txBox="1"/>
          <p:nvPr/>
        </p:nvSpPr>
        <p:spPr>
          <a:xfrm>
            <a:off x="2428768" y="3313460"/>
            <a:ext cx="481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4B20AF-BF6F-B34B-8315-DA9E790D101C}"/>
              </a:ext>
            </a:extLst>
          </p:cNvPr>
          <p:cNvSpPr txBox="1"/>
          <p:nvPr/>
        </p:nvSpPr>
        <p:spPr>
          <a:xfrm>
            <a:off x="2304813" y="1655098"/>
            <a:ext cx="481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51FFAE-AD40-1A42-BF8C-B940305704C4}"/>
              </a:ext>
            </a:extLst>
          </p:cNvPr>
          <p:cNvSpPr txBox="1"/>
          <p:nvPr/>
        </p:nvSpPr>
        <p:spPr>
          <a:xfrm>
            <a:off x="2545536" y="2519763"/>
            <a:ext cx="481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0BA4A5E-90CE-964A-B2F3-A779C7DA5794}"/>
              </a:ext>
            </a:extLst>
          </p:cNvPr>
          <p:cNvSpPr txBox="1"/>
          <p:nvPr/>
        </p:nvSpPr>
        <p:spPr>
          <a:xfrm>
            <a:off x="5640913" y="2036818"/>
            <a:ext cx="1298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- živo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5CE683-D274-2C45-AED6-1022E9F53BBE}"/>
              </a:ext>
            </a:extLst>
          </p:cNvPr>
          <p:cNvSpPr txBox="1"/>
          <p:nvPr/>
        </p:nvSpPr>
        <p:spPr>
          <a:xfrm>
            <a:off x="5567348" y="3475707"/>
            <a:ext cx="1616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- neživo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11734A-08E4-6943-857E-82709E456E98}"/>
              </a:ext>
            </a:extLst>
          </p:cNvPr>
          <p:cNvCxnSpPr/>
          <p:nvPr/>
        </p:nvCxnSpPr>
        <p:spPr>
          <a:xfrm flipV="1">
            <a:off x="2304813" y="2829212"/>
            <a:ext cx="971715" cy="64649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0887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2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69262" y="1185008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721886" y="2475399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3" name="Graphic 2" descr="Signature with solid fill">
            <a:extLst>
              <a:ext uri="{FF2B5EF4-FFF2-40B4-BE49-F238E27FC236}">
                <a16:creationId xmlns:a16="http://schemas.microsoft.com/office/drawing/2014/main" id="{AE5AB151-7A05-4E4C-A0E0-E769ED5DC7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3349" y="1091752"/>
            <a:ext cx="678580" cy="6785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EAD8E3-81A8-9343-8253-EA0CD3C30296}"/>
              </a:ext>
            </a:extLst>
          </p:cNvPr>
          <p:cNvSpPr txBox="1"/>
          <p:nvPr/>
        </p:nvSpPr>
        <p:spPr>
          <a:xfrm>
            <a:off x="1851794" y="568532"/>
            <a:ext cx="5583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Zaokruži zamjenice </a:t>
            </a:r>
            <a:r>
              <a:rPr lang="en-US" sz="2800" dirty="0" err="1"/>
              <a:t>i</a:t>
            </a:r>
            <a:r>
              <a:rPr lang="en-HR" sz="2800" dirty="0"/>
              <a:t> odredi vrstu.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C4D8E3-5C70-D54C-A5C3-79969A686D11}"/>
              </a:ext>
            </a:extLst>
          </p:cNvPr>
          <p:cNvSpPr txBox="1"/>
          <p:nvPr/>
        </p:nvSpPr>
        <p:spPr>
          <a:xfrm>
            <a:off x="1435017" y="1248050"/>
            <a:ext cx="59697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HR" sz="2800" dirty="0"/>
              <a:t>Oče, koju knjigu trebam pročitati?</a:t>
            </a:r>
          </a:p>
          <a:p>
            <a:endParaRPr lang="en-HR" sz="2800" dirty="0"/>
          </a:p>
          <a:p>
            <a:pPr marL="342900" indent="-342900">
              <a:buAutoNum type="alphaLcParenR"/>
            </a:pPr>
            <a:r>
              <a:rPr lang="en-HR" sz="2800" dirty="0"/>
              <a:t>Pročitaj koju sam ti jučer preporučio</a:t>
            </a:r>
            <a:r>
              <a:rPr lang="en-HR" dirty="0"/>
              <a:t>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2D255E-1E05-E145-8AC3-2E0E0E67A829}"/>
              </a:ext>
            </a:extLst>
          </p:cNvPr>
          <p:cNvCxnSpPr/>
          <p:nvPr/>
        </p:nvCxnSpPr>
        <p:spPr>
          <a:xfrm>
            <a:off x="1694688" y="2067868"/>
            <a:ext cx="4401312" cy="0"/>
          </a:xfrm>
          <a:prstGeom prst="line">
            <a:avLst/>
          </a:prstGeom>
          <a:ln w="38100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9229B9C-FAF6-9441-A6AD-199362512FC2}"/>
              </a:ext>
            </a:extLst>
          </p:cNvPr>
          <p:cNvCxnSpPr/>
          <p:nvPr/>
        </p:nvCxnSpPr>
        <p:spPr>
          <a:xfrm>
            <a:off x="1694688" y="2954788"/>
            <a:ext cx="4401312" cy="0"/>
          </a:xfrm>
          <a:prstGeom prst="line">
            <a:avLst/>
          </a:prstGeom>
          <a:ln w="38100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phic 13" descr="Signature with solid fill">
            <a:extLst>
              <a:ext uri="{FF2B5EF4-FFF2-40B4-BE49-F238E27FC236}">
                <a16:creationId xmlns:a16="http://schemas.microsoft.com/office/drawing/2014/main" id="{14B691D3-6B86-C34E-82C5-B9E4E06806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0026" y="3031920"/>
            <a:ext cx="678580" cy="6785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A2E2316-608D-DE47-AB3F-AC13CA854D09}"/>
              </a:ext>
            </a:extLst>
          </p:cNvPr>
          <p:cNvSpPr txBox="1"/>
          <p:nvPr/>
        </p:nvSpPr>
        <p:spPr>
          <a:xfrm>
            <a:off x="1466004" y="3332889"/>
            <a:ext cx="5969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Odredi padež istaknutim zamjenicama.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4791DE-0DE9-3F45-BD32-823658DF5116}"/>
              </a:ext>
            </a:extLst>
          </p:cNvPr>
          <p:cNvSpPr txBox="1"/>
          <p:nvPr/>
        </p:nvSpPr>
        <p:spPr>
          <a:xfrm>
            <a:off x="550012" y="4070269"/>
            <a:ext cx="78868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Moram saznati </a:t>
            </a:r>
            <a:r>
              <a:rPr lang="en-HR" sz="2800" dirty="0">
                <a:solidFill>
                  <a:srgbClr val="069C4B"/>
                </a:solidFill>
              </a:rPr>
              <a:t>koga </a:t>
            </a:r>
            <a:r>
              <a:rPr lang="en-HR" sz="2800" dirty="0"/>
              <a:t>su prozvali.                            </a:t>
            </a:r>
            <a:r>
              <a:rPr lang="en-HR" sz="2800" dirty="0">
                <a:solidFill>
                  <a:srgbClr val="FF9300"/>
                </a:solidFill>
              </a:rPr>
              <a:t>____</a:t>
            </a:r>
          </a:p>
          <a:p>
            <a:r>
              <a:rPr lang="en-HR" sz="2800" dirty="0"/>
              <a:t>Nitko nije razmišljao o </a:t>
            </a:r>
            <a:r>
              <a:rPr lang="en-HR" sz="2800" dirty="0">
                <a:solidFill>
                  <a:srgbClr val="069C4B"/>
                </a:solidFill>
              </a:rPr>
              <a:t>kakvoj</a:t>
            </a:r>
            <a:r>
              <a:rPr lang="en-HR" sz="2800" dirty="0"/>
              <a:t> je opasnosti riječ. </a:t>
            </a:r>
            <a:r>
              <a:rPr lang="en-HR" sz="2800" dirty="0">
                <a:solidFill>
                  <a:srgbClr val="FF9300"/>
                </a:solidFill>
              </a:rPr>
              <a:t>____</a:t>
            </a:r>
          </a:p>
          <a:p>
            <a:r>
              <a:rPr lang="en-HR" sz="2800" dirty="0"/>
              <a:t>Nismo znali </a:t>
            </a:r>
            <a:r>
              <a:rPr lang="en-HR" sz="2800" dirty="0">
                <a:solidFill>
                  <a:srgbClr val="069C4B"/>
                </a:solidFill>
              </a:rPr>
              <a:t>čime</a:t>
            </a:r>
            <a:r>
              <a:rPr lang="en-HR" sz="2800" dirty="0"/>
              <a:t> danas radimo.                             </a:t>
            </a:r>
            <a:r>
              <a:rPr lang="en-HR" sz="2800" dirty="0">
                <a:solidFill>
                  <a:srgbClr val="FF9300"/>
                </a:solidFill>
              </a:rPr>
              <a:t>____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E75981-B1ED-4940-8107-9815C953931C}"/>
              </a:ext>
            </a:extLst>
          </p:cNvPr>
          <p:cNvSpPr txBox="1"/>
          <p:nvPr/>
        </p:nvSpPr>
        <p:spPr>
          <a:xfrm>
            <a:off x="7614360" y="4903647"/>
            <a:ext cx="438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DE1AAC-70F4-BC40-8201-E4D197CEC843}"/>
              </a:ext>
            </a:extLst>
          </p:cNvPr>
          <p:cNvSpPr txBox="1"/>
          <p:nvPr/>
        </p:nvSpPr>
        <p:spPr>
          <a:xfrm>
            <a:off x="7569996" y="4481832"/>
            <a:ext cx="438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6C6290-9095-4F49-A20D-9464809B92D7}"/>
              </a:ext>
            </a:extLst>
          </p:cNvPr>
          <p:cNvSpPr txBox="1"/>
          <p:nvPr/>
        </p:nvSpPr>
        <p:spPr>
          <a:xfrm>
            <a:off x="7539009" y="4031621"/>
            <a:ext cx="438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A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6EE7E07-9FD4-2443-8F12-9A29D367E932}"/>
              </a:ext>
            </a:extLst>
          </p:cNvPr>
          <p:cNvSpPr/>
          <p:nvPr/>
        </p:nvSpPr>
        <p:spPr>
          <a:xfrm>
            <a:off x="2535936" y="1196078"/>
            <a:ext cx="743712" cy="655309"/>
          </a:xfrm>
          <a:prstGeom prst="ellipse">
            <a:avLst/>
          </a:prstGeom>
          <a:noFill/>
          <a:ln w="28575">
            <a:solidFill>
              <a:srgbClr val="FF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840A6DD-78B0-D541-9ED0-7EF5AED5FD62}"/>
              </a:ext>
            </a:extLst>
          </p:cNvPr>
          <p:cNvSpPr/>
          <p:nvPr/>
        </p:nvSpPr>
        <p:spPr>
          <a:xfrm>
            <a:off x="2944368" y="2067868"/>
            <a:ext cx="743712" cy="655309"/>
          </a:xfrm>
          <a:prstGeom prst="ellipse">
            <a:avLst/>
          </a:prstGeom>
          <a:noFill/>
          <a:ln w="28575">
            <a:solidFill>
              <a:srgbClr val="FF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F50903-25C8-0444-8220-40330604998C}"/>
              </a:ext>
            </a:extLst>
          </p:cNvPr>
          <p:cNvSpPr txBox="1"/>
          <p:nvPr/>
        </p:nvSpPr>
        <p:spPr>
          <a:xfrm>
            <a:off x="4075073" y="1568205"/>
            <a:ext cx="1519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upitna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4E431F-B56A-4844-91DF-0921F7522447}"/>
              </a:ext>
            </a:extLst>
          </p:cNvPr>
          <p:cNvSpPr txBox="1"/>
          <p:nvPr/>
        </p:nvSpPr>
        <p:spPr>
          <a:xfrm>
            <a:off x="3733537" y="2459747"/>
            <a:ext cx="1519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odnosna</a:t>
            </a: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 animBg="1"/>
      <p:bldP spid="21" grpId="0" animBg="1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iagram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1003EF0A-0E48-AF41-A1E1-F3FC39676E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225" y="138764"/>
            <a:ext cx="7113397" cy="6580472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795" y="4895554"/>
            <a:ext cx="1864561" cy="7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656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99630" y="1413244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8153688" y="2876951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683616" y="195892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A31726-6575-3A42-81D9-62104CE22B1F}"/>
              </a:ext>
            </a:extLst>
          </p:cNvPr>
          <p:cNvSpPr txBox="1"/>
          <p:nvPr/>
        </p:nvSpPr>
        <p:spPr>
          <a:xfrm>
            <a:off x="1846799" y="1158069"/>
            <a:ext cx="20726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Pročitaj tekst o vidoigrama </a:t>
            </a:r>
            <a:r>
              <a:rPr lang="en-US" dirty="0" err="1"/>
              <a:t>te</a:t>
            </a:r>
            <a:r>
              <a:rPr lang="en-HR" dirty="0"/>
              <a:t> zabilježi upitne </a:t>
            </a:r>
            <a:r>
              <a:rPr lang="en-US" dirty="0"/>
              <a:t>i</a:t>
            </a:r>
            <a:r>
              <a:rPr lang="en-HR" dirty="0"/>
              <a:t> odnosne zamjenice.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C3453D-916D-6A4B-AD12-B0F2AD50CECE}"/>
              </a:ext>
            </a:extLst>
          </p:cNvPr>
          <p:cNvSpPr txBox="1"/>
          <p:nvPr/>
        </p:nvSpPr>
        <p:spPr>
          <a:xfrm>
            <a:off x="1860908" y="2477380"/>
            <a:ext cx="18715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Razlikuj upitne </a:t>
            </a:r>
            <a:r>
              <a:rPr lang="en-US" dirty="0"/>
              <a:t>i</a:t>
            </a:r>
            <a:r>
              <a:rPr lang="en-HR" dirty="0"/>
              <a:t> odnosne zamjenice rješavajući kvizove.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1C52F8-D81F-DB46-93DC-63AD8F96A06A}"/>
              </a:ext>
            </a:extLst>
          </p:cNvPr>
          <p:cNvSpPr txBox="1"/>
          <p:nvPr/>
        </p:nvSpPr>
        <p:spPr>
          <a:xfrm>
            <a:off x="1919753" y="4073114"/>
            <a:ext cx="1402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S pomoću kartica ponovi zamjenice.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6D0F6D-CAAF-3746-B7E7-DD5927DA0ED6}"/>
              </a:ext>
            </a:extLst>
          </p:cNvPr>
          <p:cNvSpPr txBox="1"/>
          <p:nvPr/>
        </p:nvSpPr>
        <p:spPr>
          <a:xfrm>
            <a:off x="5380076" y="1133981"/>
            <a:ext cx="18175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što znaš o upitnim </a:t>
            </a:r>
            <a:r>
              <a:rPr lang="en-US" dirty="0"/>
              <a:t>i</a:t>
            </a:r>
            <a:r>
              <a:rPr lang="en-HR" dirty="0"/>
              <a:t> odnosnim zamjenicama.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79B62A-7A56-FD46-9026-585867FCDB8A}"/>
              </a:ext>
            </a:extLst>
          </p:cNvPr>
          <p:cNvSpPr txBox="1"/>
          <p:nvPr/>
        </p:nvSpPr>
        <p:spPr>
          <a:xfrm>
            <a:off x="5390983" y="2611309"/>
            <a:ext cx="18175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svoje znanje Wizer.me izlaznom karticom.</a:t>
            </a:r>
          </a:p>
        </p:txBody>
      </p:sp>
      <p:pic>
        <p:nvPicPr>
          <p:cNvPr id="19" name="Picture 18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94C07F2C-9B14-204B-AC01-4FE9A98F64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67" y="1169807"/>
            <a:ext cx="1055412" cy="1361562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1" name="Picture 20" descr="Icon&#10;&#10;Description automatically generated with low confidence">
            <a:extLst>
              <a:ext uri="{FF2B5EF4-FFF2-40B4-BE49-F238E27FC236}">
                <a16:creationId xmlns:a16="http://schemas.microsoft.com/office/drawing/2014/main" id="{A03C66A3-6854-474F-AE9A-169C0A4897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31" y="2618395"/>
            <a:ext cx="1045048" cy="1313515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B4CFE783-C4F3-FB4D-BC29-39CAD7123E5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67" y="4032584"/>
            <a:ext cx="1045048" cy="1348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5" name="Picture 24" descr="Icon&#10;&#10;Description automatically generated">
            <a:extLst>
              <a:ext uri="{FF2B5EF4-FFF2-40B4-BE49-F238E27FC236}">
                <a16:creationId xmlns:a16="http://schemas.microsoft.com/office/drawing/2014/main" id="{4F33F3AC-E216-B146-A158-3AE41593406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735" y="1169806"/>
            <a:ext cx="1055412" cy="1361563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7" name="Picture 26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ED9DF3CB-EB3D-3E4B-871A-1C1652DEEA8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346" y="2618396"/>
            <a:ext cx="1081731" cy="1395515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283979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324460" y="1024545"/>
            <a:ext cx="3155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Odnosne zamjenice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70528" y="1299198"/>
            <a:ext cx="4115732" cy="4064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564" y="53171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pic>
        <p:nvPicPr>
          <p:cNvPr id="3" name="Picture 2" descr="A picture containing website&#10;&#10;Description automatically generated">
            <a:extLst>
              <a:ext uri="{FF2B5EF4-FFF2-40B4-BE49-F238E27FC236}">
                <a16:creationId xmlns:a16="http://schemas.microsoft.com/office/drawing/2014/main" id="{C1DB9DAF-2826-AE4D-A307-2018F50F554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5"/>
          <a:stretch/>
        </p:blipFill>
        <p:spPr>
          <a:xfrm rot="20610738">
            <a:off x="1569487" y="516926"/>
            <a:ext cx="4169728" cy="58241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3A506D-8DC5-1947-9FE3-4A654E2FA837}"/>
              </a:ext>
            </a:extLst>
          </p:cNvPr>
          <p:cNvSpPr txBox="1"/>
          <p:nvPr/>
        </p:nvSpPr>
        <p:spPr>
          <a:xfrm>
            <a:off x="8262277" y="2444620"/>
            <a:ext cx="30110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Što su upitne zamjenice? U kakvim rečenicama dolaze? Nabroji ih.</a:t>
            </a:r>
          </a:p>
        </p:txBody>
      </p:sp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6579732" y="1073092"/>
            <a:ext cx="4710774" cy="465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047" y="555685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7798152" y="1534513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653D43-0FBB-154A-80E3-AAAA471B8D5D}"/>
              </a:ext>
            </a:extLst>
          </p:cNvPr>
          <p:cNvSpPr/>
          <p:nvPr/>
        </p:nvSpPr>
        <p:spPr>
          <a:xfrm>
            <a:off x="162153" y="2418444"/>
            <a:ext cx="5300673" cy="3121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5979" marR="17907" indent="-3899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mi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životu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telefon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Koga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zvao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bi se toga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sjetio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Dogodit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ponovno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ono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događa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svaki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mjesec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Razmišljam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sebi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bi me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mogao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odvojiti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telefona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  <a:p>
            <a:pPr marL="141529">
              <a:spcBef>
                <a:spcPts val="58"/>
              </a:spcBef>
            </a:pP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(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Učenički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rad) 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4" name="Picture 3" descr="A picture containing text, person, indoor, computer&#10;&#10;Description automatically generated">
            <a:extLst>
              <a:ext uri="{FF2B5EF4-FFF2-40B4-BE49-F238E27FC236}">
                <a16:creationId xmlns:a16="http://schemas.microsoft.com/office/drawing/2014/main" id="{FBECA7AD-C21D-FB45-BFDB-0612AABE939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5B5A5E"/>
              </a:clrFrom>
              <a:clrTo>
                <a:srgbClr val="5B5A5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176" y="519446"/>
            <a:ext cx="2273300" cy="16256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A7D2F12-E61B-EE4F-ADBC-011E73B0F560}"/>
              </a:ext>
            </a:extLst>
          </p:cNvPr>
          <p:cNvSpPr/>
          <p:nvPr/>
        </p:nvSpPr>
        <p:spPr>
          <a:xfrm>
            <a:off x="7252623" y="2313649"/>
            <a:ext cx="336499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4290" marR="50381" indent="-4331" algn="ctr">
              <a:spcBef>
                <a:spcPts val="1373"/>
              </a:spcBef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Izdvoji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teksta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upitne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zamjenice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Pronađi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oblike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zamjenica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upitne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povezuju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dvije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 </a:t>
            </a:r>
            <a:endParaRPr lang="en-US" sz="2800" dirty="0">
              <a:solidFill>
                <a:srgbClr val="000000"/>
              </a:solidFill>
            </a:endParaRPr>
          </a:p>
          <a:p>
            <a:br>
              <a:rPr lang="en-US" dirty="0"/>
            </a:br>
            <a:br>
              <a:rPr lang="en-US" dirty="0"/>
            </a:br>
            <a:endParaRPr lang="en-H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3679FD-24FF-D544-A16A-2750B7D5BD7A}"/>
              </a:ext>
            </a:extLst>
          </p:cNvPr>
          <p:cNvSpPr txBox="1"/>
          <p:nvPr/>
        </p:nvSpPr>
        <p:spPr>
          <a:xfrm>
            <a:off x="1255776" y="1182624"/>
            <a:ext cx="10110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Tko?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805D63-B278-1546-88B3-D95F62B56F58}"/>
              </a:ext>
            </a:extLst>
          </p:cNvPr>
          <p:cNvSpPr txBox="1"/>
          <p:nvPr/>
        </p:nvSpPr>
        <p:spPr>
          <a:xfrm>
            <a:off x="2036896" y="1621826"/>
            <a:ext cx="10110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tko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333F6B-EA10-BC48-BF39-452015F19278}"/>
              </a:ext>
            </a:extLst>
          </p:cNvPr>
          <p:cNvSpPr txBox="1"/>
          <p:nvPr/>
        </p:nvSpPr>
        <p:spPr>
          <a:xfrm>
            <a:off x="5591290" y="3242989"/>
            <a:ext cx="10110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što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EA5ACB-0A63-0F4D-87CE-40619D585BD2}"/>
              </a:ext>
            </a:extLst>
          </p:cNvPr>
          <p:cNvSpPr txBox="1"/>
          <p:nvPr/>
        </p:nvSpPr>
        <p:spPr>
          <a:xfrm>
            <a:off x="5102352" y="2536277"/>
            <a:ext cx="10110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Što?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9EEF1E3-E8D0-5B4A-BC62-2EE8BD78F5BC}"/>
              </a:ext>
            </a:extLst>
          </p:cNvPr>
          <p:cNvSpPr txBox="1"/>
          <p:nvPr/>
        </p:nvSpPr>
        <p:spPr>
          <a:xfrm>
            <a:off x="4900023" y="4677612"/>
            <a:ext cx="1275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Koga?</a:t>
            </a:r>
          </a:p>
        </p:txBody>
      </p:sp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180" y="-2626179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31920" y="1391003"/>
            <a:ext cx="4342866" cy="428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439815" y="1179812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B592A4-6654-994E-A6EA-CEBA868C4A7B}"/>
              </a:ext>
            </a:extLst>
          </p:cNvPr>
          <p:cNvSpPr txBox="1"/>
          <p:nvPr/>
        </p:nvSpPr>
        <p:spPr>
          <a:xfrm>
            <a:off x="8960653" y="1889423"/>
            <a:ext cx="2060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ODNOSNE ZAMJENICE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A75AEE-E05C-3840-9FEF-79E07D9081DE}"/>
              </a:ext>
            </a:extLst>
          </p:cNvPr>
          <p:cNvSpPr txBox="1"/>
          <p:nvPr/>
        </p:nvSpPr>
        <p:spPr>
          <a:xfrm>
            <a:off x="1706341" y="561635"/>
            <a:ext cx="77897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U kojoj rečenici zamjenica tko zamjenjuje odgovor, a u kojoj ima veznički odnos?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22B29E-FA08-1649-80F3-FA0A68B14B92}"/>
              </a:ext>
            </a:extLst>
          </p:cNvPr>
          <p:cNvSpPr/>
          <p:nvPr/>
        </p:nvSpPr>
        <p:spPr>
          <a:xfrm>
            <a:off x="221777" y="1592765"/>
            <a:ext cx="44334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FF6600"/>
                </a:solidFill>
                <a:latin typeface="Arial" panose="020B0604020202020204" pitchFamily="34" charset="0"/>
              </a:rPr>
              <a:t>Tko</a:t>
            </a:r>
            <a:r>
              <a:rPr lang="en-US" sz="2800" b="1" dirty="0">
                <a:solidFill>
                  <a:srgbClr val="FF6600"/>
                </a:solidFill>
                <a:latin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bi se toga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sjetio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C3E74D-3E70-BA44-A7ED-DE89B52BDB23}"/>
              </a:ext>
            </a:extLst>
          </p:cNvPr>
          <p:cNvSpPr/>
          <p:nvPr/>
        </p:nvSpPr>
        <p:spPr>
          <a:xfrm>
            <a:off x="154522" y="3185154"/>
            <a:ext cx="78144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Razmišljam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6600"/>
                </a:solidFill>
                <a:latin typeface="Arial" panose="020B0604020202020204" pitchFamily="34" charset="0"/>
              </a:rPr>
              <a:t>tko</a:t>
            </a:r>
            <a:r>
              <a:rPr lang="en-US" sz="2800" b="1" dirty="0">
                <a:solidFill>
                  <a:srgbClr val="FF6600"/>
                </a:solidFill>
                <a:latin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bi me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mogao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odvojiti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telefona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HR" sz="2800" dirty="0"/>
          </a:p>
        </p:txBody>
      </p:sp>
      <p:pic>
        <p:nvPicPr>
          <p:cNvPr id="13" name="Graphic 12" descr="Arrow: Slight curve with solid fill">
            <a:extLst>
              <a:ext uri="{FF2B5EF4-FFF2-40B4-BE49-F238E27FC236}">
                <a16:creationId xmlns:a16="http://schemas.microsoft.com/office/drawing/2014/main" id="{712017F4-001F-C44D-820C-28D22BBEF9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91628">
            <a:off x="1249141" y="2215852"/>
            <a:ext cx="914400" cy="914400"/>
          </a:xfrm>
          <a:prstGeom prst="rect">
            <a:avLst/>
          </a:prstGeom>
        </p:spPr>
      </p:pic>
      <p:pic>
        <p:nvPicPr>
          <p:cNvPr id="14" name="Graphic 13" descr="Arrow: Slight curve with solid fill">
            <a:extLst>
              <a:ext uri="{FF2B5EF4-FFF2-40B4-BE49-F238E27FC236}">
                <a16:creationId xmlns:a16="http://schemas.microsoft.com/office/drawing/2014/main" id="{05C88EDF-1E62-114D-BE0A-53715B21C1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247726">
            <a:off x="1988713" y="3691063"/>
            <a:ext cx="914400" cy="9144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25B99CD-0D72-B649-8C33-E62721E45B38}"/>
              </a:ext>
            </a:extLst>
          </p:cNvPr>
          <p:cNvSpPr txBox="1"/>
          <p:nvPr/>
        </p:nvSpPr>
        <p:spPr>
          <a:xfrm>
            <a:off x="3048554" y="2582212"/>
            <a:ext cx="4714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z</a:t>
            </a:r>
            <a:r>
              <a:rPr lang="en-HR" sz="2800" dirty="0"/>
              <a:t>amjenjuje odgovor (</a:t>
            </a:r>
            <a:r>
              <a:rPr lang="en-HR" sz="2800" b="1" dirty="0">
                <a:solidFill>
                  <a:srgbClr val="069C4B"/>
                </a:solidFill>
              </a:rPr>
              <a:t>upitna</a:t>
            </a:r>
            <a:r>
              <a:rPr lang="en-HR" sz="2800" dirty="0"/>
              <a:t>)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E9735A-DE70-AA4B-947C-1228B62CDB24}"/>
              </a:ext>
            </a:extLst>
          </p:cNvPr>
          <p:cNvSpPr txBox="1"/>
          <p:nvPr/>
        </p:nvSpPr>
        <p:spPr>
          <a:xfrm>
            <a:off x="3106125" y="4203625"/>
            <a:ext cx="436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hr-HR" sz="2800" dirty="0"/>
              <a:t>ima vezničku ulogu, govori odnos </a:t>
            </a:r>
            <a:r>
              <a:rPr lang="hr-HR" sz="2800" dirty="0" err="1"/>
              <a:t>surečenica</a:t>
            </a:r>
            <a:endParaRPr lang="en-HR" sz="2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131D9F-CAD5-DB48-8B3D-B1D56CF5AE72}"/>
              </a:ext>
            </a:extLst>
          </p:cNvPr>
          <p:cNvSpPr txBox="1"/>
          <p:nvPr/>
        </p:nvSpPr>
        <p:spPr>
          <a:xfrm>
            <a:off x="8069839" y="3061939"/>
            <a:ext cx="36923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U </a:t>
            </a:r>
            <a:r>
              <a:rPr lang="en-US" sz="2800" dirty="0" err="1"/>
              <a:t>složenim</a:t>
            </a:r>
            <a:r>
              <a:rPr lang="en-US" sz="2800" dirty="0"/>
              <a:t> </a:t>
            </a:r>
            <a:r>
              <a:rPr lang="en-US" sz="2800" dirty="0" err="1"/>
              <a:t>rečenicama</a:t>
            </a:r>
            <a:r>
              <a:rPr lang="en-US" sz="2800" dirty="0"/>
              <a:t> </a:t>
            </a:r>
            <a:r>
              <a:rPr lang="en-US" sz="2800" dirty="0" err="1"/>
              <a:t>uspostavljaju</a:t>
            </a:r>
            <a:r>
              <a:rPr lang="en-US" sz="2800" dirty="0"/>
              <a:t> </a:t>
            </a:r>
            <a:r>
              <a:rPr lang="en-US" sz="2800" dirty="0" err="1"/>
              <a:t>odnos</a:t>
            </a:r>
            <a:r>
              <a:rPr lang="en-US" sz="2800" dirty="0"/>
              <a:t> </a:t>
            </a:r>
            <a:r>
              <a:rPr lang="en-US" sz="2800" dirty="0" err="1"/>
              <a:t>među</a:t>
            </a:r>
            <a:r>
              <a:rPr lang="en-US" sz="2800" dirty="0"/>
              <a:t> </a:t>
            </a:r>
            <a:r>
              <a:rPr lang="en-US" sz="2800" dirty="0" err="1"/>
              <a:t>surečenicama</a:t>
            </a:r>
            <a:r>
              <a:rPr lang="en-US" sz="2800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9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62219" y="1216856"/>
            <a:ext cx="4195344" cy="414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256" y="536331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F7DDBA5-1A45-994F-85B2-CD91D4A47C7B}"/>
              </a:ext>
            </a:extLst>
          </p:cNvPr>
          <p:cNvSpPr/>
          <p:nvPr/>
        </p:nvSpPr>
        <p:spPr>
          <a:xfrm>
            <a:off x="113712" y="1582846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 err="1">
                <a:solidFill>
                  <a:srgbClr val="FF6600"/>
                </a:solidFill>
                <a:latin typeface="Arial" panose="020B0604020202020204" pitchFamily="34" charset="0"/>
              </a:rPr>
              <a:t>Što</a:t>
            </a:r>
            <a:r>
              <a:rPr lang="en-US" sz="2800" b="1" dirty="0">
                <a:solidFill>
                  <a:srgbClr val="FF6600"/>
                </a:solidFill>
                <a:latin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mi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životu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telefon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</a:p>
          <a:p>
            <a:r>
              <a:rPr lang="en-US" sz="2800" b="1" dirty="0">
                <a:solidFill>
                  <a:srgbClr val="FF6600"/>
                </a:solidFill>
                <a:latin typeface="Arial" panose="020B0604020202020204" pitchFamily="34" charset="0"/>
              </a:rPr>
              <a:t>Koji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mi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lijek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može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pomoći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</a:p>
          <a:p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Dogodit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ponovno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ono </a:t>
            </a:r>
            <a:r>
              <a:rPr lang="en-US" sz="2800" b="1" dirty="0" err="1">
                <a:solidFill>
                  <a:srgbClr val="FF6600"/>
                </a:solidFill>
                <a:latin typeface="Arial" panose="020B0604020202020204" pitchFamily="34" charset="0"/>
              </a:rPr>
              <a:t>što</a:t>
            </a:r>
            <a:r>
              <a:rPr lang="en-US" sz="2800" b="1" dirty="0">
                <a:solidFill>
                  <a:srgbClr val="FF6600"/>
                </a:solidFill>
                <a:latin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događa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svaki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mjesec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zamisliti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život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bez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spravice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6600"/>
                </a:solidFill>
                <a:latin typeface="Arial" panose="020B0604020202020204" pitchFamily="34" charset="0"/>
              </a:rPr>
              <a:t>koja</a:t>
            </a:r>
            <a:r>
              <a:rPr lang="en-US" sz="2800" b="1" dirty="0">
                <a:solidFill>
                  <a:srgbClr val="FF6600"/>
                </a:solidFill>
                <a:latin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me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razveseljava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HR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D301DE-D70F-CA44-9393-99F4E2B83500}"/>
              </a:ext>
            </a:extLst>
          </p:cNvPr>
          <p:cNvSpPr txBox="1"/>
          <p:nvPr/>
        </p:nvSpPr>
        <p:spPr>
          <a:xfrm>
            <a:off x="2057220" y="375650"/>
            <a:ext cx="8266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U kojim rečenicama su upitne, a u kojima odnosne zamjenice? Po čemu se razlikuju?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F970E7-199E-AD45-A25D-3780BE26E1A1}"/>
              </a:ext>
            </a:extLst>
          </p:cNvPr>
          <p:cNvSpPr txBox="1"/>
          <p:nvPr/>
        </p:nvSpPr>
        <p:spPr>
          <a:xfrm>
            <a:off x="5676219" y="2267253"/>
            <a:ext cx="18645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u</a:t>
            </a:r>
            <a:r>
              <a:rPr lang="en-HR" sz="2800" dirty="0"/>
              <a:t>pitne zamjenice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52DA72-BCDF-3D4E-836D-7E9F39F6D94C}"/>
              </a:ext>
            </a:extLst>
          </p:cNvPr>
          <p:cNvSpPr txBox="1"/>
          <p:nvPr/>
        </p:nvSpPr>
        <p:spPr>
          <a:xfrm>
            <a:off x="5608396" y="5050263"/>
            <a:ext cx="24835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- odnosne</a:t>
            </a:r>
          </a:p>
          <a:p>
            <a:r>
              <a:rPr lang="en-HR" sz="2800" dirty="0"/>
              <a:t>zamjenice</a:t>
            </a:r>
          </a:p>
        </p:txBody>
      </p:sp>
      <p:pic>
        <p:nvPicPr>
          <p:cNvPr id="12" name="Graphic 11" descr="Arrow: Slight curve with solid fill">
            <a:extLst>
              <a:ext uri="{FF2B5EF4-FFF2-40B4-BE49-F238E27FC236}">
                <a16:creationId xmlns:a16="http://schemas.microsoft.com/office/drawing/2014/main" id="{1DE6926F-FAAC-D046-B84F-57B7D1B8E5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91628">
            <a:off x="4444920" y="2287107"/>
            <a:ext cx="914400" cy="914400"/>
          </a:xfrm>
          <a:prstGeom prst="rect">
            <a:avLst/>
          </a:prstGeom>
        </p:spPr>
      </p:pic>
      <p:pic>
        <p:nvPicPr>
          <p:cNvPr id="14" name="Graphic 13" descr="Arrow: Slight curve with solid fill">
            <a:extLst>
              <a:ext uri="{FF2B5EF4-FFF2-40B4-BE49-F238E27FC236}">
                <a16:creationId xmlns:a16="http://schemas.microsoft.com/office/drawing/2014/main" id="{6F2D6E89-D933-174E-BB57-037A8D58C8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91628">
            <a:off x="3847474" y="5122565"/>
            <a:ext cx="914400" cy="9144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70A7303-2FEF-6543-A5AE-524202BA7E91}"/>
              </a:ext>
            </a:extLst>
          </p:cNvPr>
          <p:cNvSpPr/>
          <p:nvPr/>
        </p:nvSpPr>
        <p:spPr>
          <a:xfrm>
            <a:off x="7961998" y="2192870"/>
            <a:ext cx="36954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3789" marR="83985" indent="-965" algn="ctr">
              <a:spcBef>
                <a:spcPts val="1636"/>
              </a:spcBef>
            </a:pPr>
            <a:r>
              <a:rPr lang="en-US" sz="2800" b="1" dirty="0">
                <a:solidFill>
                  <a:srgbClr val="069C4B"/>
                </a:solidFill>
                <a:latin typeface="Calibri" panose="020F0502020204030204" pitchFamily="34" charset="0"/>
              </a:rPr>
              <a:t>UPITNE I ODNOSNE ZAMJENICE  </a:t>
            </a:r>
            <a:endParaRPr lang="en-H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0BDEDD9-D0FC-9740-8266-5AF7B84EFF24}"/>
              </a:ext>
            </a:extLst>
          </p:cNvPr>
          <p:cNvSpPr/>
          <p:nvPr/>
        </p:nvSpPr>
        <p:spPr>
          <a:xfrm>
            <a:off x="8330487" y="3082621"/>
            <a:ext cx="31195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3789" marR="83985" indent="-965" algn="ctr">
              <a:spcBef>
                <a:spcPts val="1636"/>
              </a:spcBef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no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razlikujemo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 po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njihovoj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ulozi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 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  <p:bldP spid="11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71689" y="153284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26907" y="2960767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pic>
        <p:nvPicPr>
          <p:cNvPr id="3" name="Picture 2" descr="A picture containing diagram&#10;&#10;Description automatically generated">
            <a:hlinkClick r:id="rId5" action="ppaction://hlinksldjump"/>
            <a:extLst>
              <a:ext uri="{FF2B5EF4-FFF2-40B4-BE49-F238E27FC236}">
                <a16:creationId xmlns:a16="http://schemas.microsoft.com/office/drawing/2014/main" id="{5F5CA874-8439-9F46-91A8-CF4FF4AE7E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898" y="3404724"/>
            <a:ext cx="2729058" cy="252460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4DE91F7-E3C7-DE45-AC38-3B9D18F590C9}"/>
              </a:ext>
            </a:extLst>
          </p:cNvPr>
          <p:cNvSpPr txBox="1"/>
          <p:nvPr/>
        </p:nvSpPr>
        <p:spPr>
          <a:xfrm>
            <a:off x="1608615" y="627886"/>
            <a:ext cx="79461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Što su odnosne zamjenice? Koja je njihova uloga? Nabroji ih.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EF651A-3692-A340-BEED-6FF49B2CCCB9}"/>
              </a:ext>
            </a:extLst>
          </p:cNvPr>
          <p:cNvSpPr txBox="1"/>
          <p:nvPr/>
        </p:nvSpPr>
        <p:spPr>
          <a:xfrm>
            <a:off x="2106134" y="1543771"/>
            <a:ext cx="3989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ODNOSNE ZAMJENICE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9E8583-6DEE-6942-AC0B-F38C92AF29E8}"/>
              </a:ext>
            </a:extLst>
          </p:cNvPr>
          <p:cNvSpPr/>
          <p:nvPr/>
        </p:nvSpPr>
        <p:spPr>
          <a:xfrm>
            <a:off x="309659" y="2205473"/>
            <a:ext cx="79461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Izriču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najčešće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veznički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odnos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složenim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uspostavljaju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odnos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među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30" y="5305281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63ECFA-E98F-3245-8BE7-13B174F2FDBA}"/>
              </a:ext>
            </a:extLst>
          </p:cNvPr>
          <p:cNvSpPr txBox="1"/>
          <p:nvPr/>
        </p:nvSpPr>
        <p:spPr>
          <a:xfrm>
            <a:off x="8585391" y="2401138"/>
            <a:ext cx="23164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SKLONIDBA ODNOSNIH ZAMJENICA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B5206B-871B-F649-AD89-F76ADEC21BCD}"/>
              </a:ext>
            </a:extLst>
          </p:cNvPr>
          <p:cNvSpPr txBox="1"/>
          <p:nvPr/>
        </p:nvSpPr>
        <p:spPr>
          <a:xfrm>
            <a:off x="1158240" y="673682"/>
            <a:ext cx="8314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Odredi padež istaknutim zamjenicama. Što zaključuješ?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EC9B79-C6EF-EA4E-BDA6-B0CACCE9D80F}"/>
              </a:ext>
            </a:extLst>
          </p:cNvPr>
          <p:cNvSpPr txBox="1"/>
          <p:nvPr/>
        </p:nvSpPr>
        <p:spPr>
          <a:xfrm>
            <a:off x="694944" y="1554548"/>
            <a:ext cx="6288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Došao je </a:t>
            </a:r>
            <a:r>
              <a:rPr lang="en-HR" sz="2800" b="1" dirty="0">
                <a:solidFill>
                  <a:srgbClr val="069C4B"/>
                </a:solidFill>
              </a:rPr>
              <a:t>tko</a:t>
            </a:r>
            <a:r>
              <a:rPr lang="en-HR" sz="2800" dirty="0"/>
              <a:t> je htio.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C12BBDA-2506-3D43-8794-72F83394301E}"/>
              </a:ext>
            </a:extLst>
          </p:cNvPr>
          <p:cNvSpPr/>
          <p:nvPr/>
        </p:nvSpPr>
        <p:spPr>
          <a:xfrm>
            <a:off x="654412" y="3961059"/>
            <a:ext cx="60600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HR" sz="2800" dirty="0"/>
              <a:t>Bio sam u gradu u </a:t>
            </a:r>
            <a:r>
              <a:rPr lang="en-HR" sz="2800" b="1" dirty="0">
                <a:solidFill>
                  <a:srgbClr val="069C4B"/>
                </a:solidFill>
              </a:rPr>
              <a:t>kojemu</a:t>
            </a:r>
            <a:r>
              <a:rPr lang="en-HR" sz="2800" dirty="0"/>
              <a:t> sam se rodio.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468379-57B3-494E-87B3-85E5BB137DD9}"/>
              </a:ext>
            </a:extLst>
          </p:cNvPr>
          <p:cNvSpPr txBox="1"/>
          <p:nvPr/>
        </p:nvSpPr>
        <p:spPr>
          <a:xfrm>
            <a:off x="2145792" y="1191533"/>
            <a:ext cx="487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B79ECC-B88D-AF4A-93AD-A2A924B3610C}"/>
              </a:ext>
            </a:extLst>
          </p:cNvPr>
          <p:cNvSpPr txBox="1"/>
          <p:nvPr/>
        </p:nvSpPr>
        <p:spPr>
          <a:xfrm>
            <a:off x="3838973" y="3649432"/>
            <a:ext cx="487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L</a:t>
            </a:r>
          </a:p>
        </p:txBody>
      </p:sp>
      <p:pic>
        <p:nvPicPr>
          <p:cNvPr id="13" name="Graphic 12" descr="Arrow: Slight curve with solid fill">
            <a:extLst>
              <a:ext uri="{FF2B5EF4-FFF2-40B4-BE49-F238E27FC236}">
                <a16:creationId xmlns:a16="http://schemas.microsoft.com/office/drawing/2014/main" id="{1C81EDCB-5A4A-7142-9F48-C897F89042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91628">
            <a:off x="2202661" y="1956519"/>
            <a:ext cx="755310" cy="75531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CE4D493-6FC7-8349-8606-99B7640E1B83}"/>
              </a:ext>
            </a:extLst>
          </p:cNvPr>
          <p:cNvSpPr/>
          <p:nvPr/>
        </p:nvSpPr>
        <p:spPr>
          <a:xfrm>
            <a:off x="1425371" y="2603139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sklonidbu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zamjenica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9300"/>
                </a:solidFill>
                <a:latin typeface="Calibri" panose="020F0502020204030204" pitchFamily="34" charset="0"/>
              </a:rPr>
              <a:t>tko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9300"/>
                </a:solidFill>
                <a:latin typeface="Calibri" panose="020F0502020204030204" pitchFamily="34" charset="0"/>
              </a:rPr>
              <a:t>što</a:t>
            </a:r>
            <a:r>
              <a:rPr lang="en-US" sz="2800" b="1" dirty="0">
                <a:solidFill>
                  <a:srgbClr val="FF93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poznajemo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9300"/>
                </a:solidFill>
                <a:latin typeface="Calibri" panose="020F0502020204030204" pitchFamily="34" charset="0"/>
              </a:rPr>
              <a:t>padežna</a:t>
            </a:r>
            <a:r>
              <a:rPr lang="en-US" sz="2800" b="1" dirty="0">
                <a:solidFill>
                  <a:srgbClr val="FF93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9300"/>
                </a:solidFill>
                <a:latin typeface="Calibri" panose="020F0502020204030204" pitchFamily="34" charset="0"/>
              </a:rPr>
              <a:t>pitanja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5" name="Graphic 14" descr="Arrow: Slight curve with solid fill">
            <a:extLst>
              <a:ext uri="{FF2B5EF4-FFF2-40B4-BE49-F238E27FC236}">
                <a16:creationId xmlns:a16="http://schemas.microsoft.com/office/drawing/2014/main" id="{26B5CCA0-C2CC-2948-B9AF-9D6561EF55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91628">
            <a:off x="3062197" y="4350268"/>
            <a:ext cx="755310" cy="75531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A1C7269-CBA7-0047-BDC1-10A1B7313E28}"/>
              </a:ext>
            </a:extLst>
          </p:cNvPr>
          <p:cNvSpPr/>
          <p:nvPr/>
        </p:nvSpPr>
        <p:spPr>
          <a:xfrm>
            <a:off x="1356916" y="5010299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zamjenice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FF9300"/>
                </a:solidFill>
                <a:latin typeface="Calibri" panose="020F0502020204030204" pitchFamily="34" charset="0"/>
              </a:rPr>
              <a:t>koji, </a:t>
            </a:r>
            <a:r>
              <a:rPr lang="en-US" sz="2800" b="1" dirty="0" err="1">
                <a:solidFill>
                  <a:srgbClr val="FF9300"/>
                </a:solidFill>
                <a:latin typeface="Calibri" panose="020F0502020204030204" pitchFamily="34" charset="0"/>
              </a:rPr>
              <a:t>čiji</a:t>
            </a:r>
            <a:r>
              <a:rPr lang="en-US" sz="2800" b="1" dirty="0">
                <a:solidFill>
                  <a:srgbClr val="FF9300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 err="1">
                <a:solidFill>
                  <a:srgbClr val="FF9300"/>
                </a:solidFill>
                <a:latin typeface="Calibri" panose="020F0502020204030204" pitchFamily="34" charset="0"/>
              </a:rPr>
              <a:t>kakav</a:t>
            </a:r>
            <a:r>
              <a:rPr lang="en-US" sz="2800" b="1" dirty="0">
                <a:solidFill>
                  <a:srgbClr val="FF93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9300"/>
                </a:solidFill>
                <a:latin typeface="Calibri" panose="020F0502020204030204" pitchFamily="34" charset="0"/>
              </a:rPr>
              <a:t>kolik</a:t>
            </a:r>
            <a:r>
              <a:rPr lang="en-US" sz="2800" b="1" dirty="0">
                <a:solidFill>
                  <a:srgbClr val="FF93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sklanjaju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9300"/>
                </a:solidFill>
                <a:latin typeface="Calibri" panose="020F0502020204030204" pitchFamily="34" charset="0"/>
              </a:rPr>
              <a:t>pridjevi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9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9" grpId="0"/>
      <p:bldP spid="11" grpId="0"/>
      <p:bldP spid="12" grpId="0"/>
      <p:bldP spid="14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615413" y="2824315"/>
            <a:ext cx="225643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VIŠE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D0A05B-9D0C-D749-A9D8-BA68B959779F}"/>
              </a:ext>
            </a:extLst>
          </p:cNvPr>
          <p:cNvSpPr/>
          <p:nvPr/>
        </p:nvSpPr>
        <p:spPr>
          <a:xfrm>
            <a:off x="618469" y="1957972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 err="1">
                <a:solidFill>
                  <a:srgbClr val="FF6600"/>
                </a:solidFill>
                <a:latin typeface="Caveat"/>
              </a:rPr>
              <a:t>Tko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tebe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kamenom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njega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pogačom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Čuvaj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čovjeka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FF6600"/>
                </a:solidFill>
                <a:latin typeface="Caveat"/>
              </a:rPr>
              <a:t>koji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kadar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suzu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pustiti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5B96AB-5749-344B-8E92-186812CBB520}"/>
              </a:ext>
            </a:extLst>
          </p:cNvPr>
          <p:cNvSpPr txBox="1"/>
          <p:nvPr/>
        </p:nvSpPr>
        <p:spPr>
          <a:xfrm>
            <a:off x="2048603" y="646219"/>
            <a:ext cx="85865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U kojim kratkim epskim vrstama se često javljaju odnosne zamjenice?</a:t>
            </a:r>
          </a:p>
        </p:txBody>
      </p:sp>
      <p:pic>
        <p:nvPicPr>
          <p:cNvPr id="9" name="Graphic 8" descr="Arrow: Slight curve with solid fill">
            <a:extLst>
              <a:ext uri="{FF2B5EF4-FFF2-40B4-BE49-F238E27FC236}">
                <a16:creationId xmlns:a16="http://schemas.microsoft.com/office/drawing/2014/main" id="{1F1F7CEC-A997-0548-82C3-D6A0AD5FFE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91628">
            <a:off x="2773266" y="3653969"/>
            <a:ext cx="755310" cy="75531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71EC37E-60A3-F94E-ABCE-586543A641EB}"/>
              </a:ext>
            </a:extLst>
          </p:cNvPr>
          <p:cNvSpPr/>
          <p:nvPr/>
        </p:nvSpPr>
        <p:spPr>
          <a:xfrm>
            <a:off x="1889719" y="4643209"/>
            <a:ext cx="63243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često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javljaju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narodnim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poslovicama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586</Words>
  <Application>Microsoft Macintosh PowerPoint</Application>
  <PresentationFormat>Widescreen</PresentationFormat>
  <Paragraphs>94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Caveat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2021-05-09T17:11:06Z</dcterms:modified>
</cp:coreProperties>
</file>